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anchorCtr="1"/>
          <a:lstStyle/>
          <a:p>
            <a:pPr>
              <a:defRPr/>
            </a:pPr>
            <a:r>
              <a:rPr lang="en-US"/>
              <a:t>Sample Title</a:t>
            </a:r>
          </a:p>
        </c:rich>
      </c:tx>
      <c:overlay val="1"/>
    </c:title>
    <c:autoTitleDeleted val="0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0000"/>
            </a:solidFill>
          </c:spPr>
          <c:invertIfNegative val="0"/>
          <c:cat>
            <c:strRef>
              <c:f>Sheet1!$A$2:$A$4</c:f>
              <c:strCache>
                <c:ptCount val="3"/>
                <c:pt idx="0">
                  <c:v>Caetegoty 1</c:v>
                </c:pt>
                <c:pt idx="1">
                  <c:v>Caetegoty 2</c:v>
                </c:pt>
                <c:pt idx="2">
                  <c:v>Caetegoty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20</c:v>
                </c:pt>
                <c:pt idx="1">
                  <c:v>50</c:v>
                </c:pt>
                <c:pt idx="2">
                  <c:v>30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58876720"/>
        <c:axId val="58877280"/>
      </c:barChart>
      <c:catAx>
        <c:axId val="58876720"/>
        <c:scaling>
          <c:orientation/>
        </c:scaling>
        <c:delete val="0"/>
        <c:axPos val="b"/>
        <c:numFmt formatCode="General" sourceLinked="1"/>
        <c:majorTickMark val="out"/>
        <c:minorTickMark val="none"/>
        <c:crossAx val="58877280"/>
        <c:crosses val="autoZero"/>
        <c:auto val="0"/>
        <c:lblAlgn val="ctr"/>
        <c:lblOffset/>
        <c:noMultiLvlLbl val="0"/>
      </c:catAx>
      <c:valAx>
        <c:axId val="5887728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58876720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>
    <c:autoUpdate val="0"/>
  </c:externalData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5/26/2016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/>
          <p:cNvGraphicFramePr/>
          <p:nvPr/>
        </p:nvGraphicFramePr>
        <p:xfrm>
          <a:off x="0" y="0"/>
          <a:ext cx="6350000" cy="635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4479841" y="3051623"/>
            <a:ext cx="184730" cy="754694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524328" y="35010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21.12.</a:t>
            </a:r>
          </a:p>
          <a:p>
            <a:pPr algn="ctr"/>
            <a:r>
              <a:t>Copyright 2004-2021Aspose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21.12.14"/>
  <p:tag name="AS_TITLE" val="Aspose.Slides for .NET 4.0 Client Profile"/>
  <p:tag name="AS_VERSION" val="21.1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21.1200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PowerPoint Presentation</dc:title>
  <cp:lastModifiedBy>Jawad Ahmed</cp:lastModifiedBy>
  <cp:revision>2</cp:revision>
  <cp:lastPrinted>2014-04-29T10:55:44.000</cp:lastPrinted>
  <dcterms:created xsi:type="dcterms:W3CDTF">2014-04-29T10:55:46Z</dcterms:created>
  <dcterms:modified xsi:type="dcterms:W3CDTF">2021-12-17T15:24:39Z</dcterms:modified>
</cp:coreProperties>
</file>