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oleObject" Target="http://path/doesnt/exists" TargetMode="Externa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5B858E-67BD-44E4-9330-B76FB7B18C3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0FC2AC3-1739-46BF-9320-4C8AE96CC9E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F6F999-07ED-40F0-9870-A24A0DDB565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1FBA0D-816D-4F38-8ECC-D803B87450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B945D9-484F-4316-A1A9-9FBC1E1EC2C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4570FBF-D024-46C9-9278-DCBC079B933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BCE61269-A0FD-4240-9497-C4467B89CD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203BC88-E532-4D9F-83EC-FBA8275EBD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6FED9EB-05A2-4BAB-88EB-F240F7DC139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4E24F98-7A81-45E7-B890-D8D54ACD468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9C8AF83-A19C-43C9-AF6E-6AD8414716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5080000" cy="762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2021-12-17T17:24:42.748</cp:lastPrinted>
  <dcterms:created xsi:type="dcterms:W3CDTF">2021-12-17T15:24:42Z</dcterms:created>
  <dcterms:modified xsi:type="dcterms:W3CDTF">2021-12-17T15:24:42Z</dcterms:modified>
</cp:coreProperties>
</file>