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F81BD"/>
            </a:solidFill>
          </c:spPr>
          <c:invertIfNegative val="1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-20</c:v>
                </c:pt>
                <c:pt idx="1">
                  <c:v>50</c:v>
                </c:pt>
                <c:pt idx="2">
                  <c:v>-30</c:v>
                </c:pt>
              </c:numCache>
            </c:numRef>
          </c:val>
          <c:extLst>
            <c:ext uri="{6F2FDCE9-48DA-4B69-8628-5D25D57E5C99}">
              <c14:invertSolidFillFmt xmlns:c14="http://schemas.microsoft.com/office/drawing/2007/8/2/chart">
                <c14:spPr>
                  <a:solidFill>
                    <a:srgbClr val="FF0000"/>
                  </a:solidFill>
                  <a:ln>
                    <a:noFill/>
                  </a:ln>
                  <a:effectLst/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6EA5-4EFA-490F-AC7E-7F6EF2F40FC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47C8C6-3862-4232-BB1D-2745E5F253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3049B6-63F7-461B-8F15-D3E88EC2D9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6AEBEA-E7A5-4DE9-BAEC-29EA5FB267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EB9041-74C3-4060-A81A-78A51C1C56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1C6280-CFA6-4052-A914-445A412483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6A83D2D-10BE-4FE9-9CDE-BB63F4E602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363013C-58F5-4915-B2BF-8B48F38254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25F6BD2-F954-4B54-AAE1-C90F5CBF33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12D3F11-24F2-4269-80B3-E20B85BB39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6DA7445-6A08-4D54-9A4D-DE4CE1F325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1270000" y="1270000"/>
          <a:ext cx="508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2021-12-17T17:24:52.844</cp:lastPrinted>
  <dcterms:created xsi:type="dcterms:W3CDTF">2021-12-17T15:24:52Z</dcterms:created>
  <dcterms:modified xsi:type="dcterms:W3CDTF">2021-12-17T15:24:52Z</dcterms:modified>
</cp:coreProperties>
</file>