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_rels/chart2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title>
          <c:overlay val="1"/>
          <c:txPr>
            <a:bodyPr rot="5400000"/>
            <a:p>
              <a:pPr>
                <a:defRPr/>
              </a:pPr>
            </a:p>
          </c:txPr>
        </c:title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charts/chart2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stockChart>
        <c:ser>
          <c:idx val="0"/>
          <c:order val="0"/>
          <c:tx>
            <c:strRef>
              <c:f>Sheet1!$B$1</c:f>
              <c:strCache>
                <c:ptCount val="1"/>
                <c:pt idx="0">
                  <c:v>Open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ptCount val="3"/>
                <c:pt idx="0">
                  <c:v>72</c:v>
                </c:pt>
                <c:pt idx="1">
                  <c:v>25</c:v>
                </c:pt>
                <c:pt idx="2">
                  <c:v>38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High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ptCount val="3"/>
                <c:pt idx="0">
                  <c:v>172</c:v>
                </c:pt>
                <c:pt idx="1">
                  <c:v>57</c:v>
                </c:pt>
                <c:pt idx="2">
                  <c:v>57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</c:v>
                </c:pt>
              </c:strCache>
            </c:strRef>
          </c:tx>
          <c:spPr>
            <a:ln>
              <a:noFill/>
            </a:ln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Sheet1!$D$2:$D$4</c:f>
              <c:numCache>
                <c:ptCount val="3"/>
                <c:pt idx="0">
                  <c:v>12</c:v>
                </c:pt>
                <c:pt idx="1">
                  <c:v>12</c:v>
                </c:pt>
                <c:pt idx="2">
                  <c:v>13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Close</c:v>
                </c:pt>
              </c:strCache>
            </c:strRef>
          </c:tx>
          <c:spPr>
            <a:ln>
              <a:noFill/>
            </a:ln>
          </c:spPr>
          <c:marker>
            <c:spPr>
              <a:ln cap="flat">
                <a:round/>
              </a:ln>
            </c:spPr>
          </c:marke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Sheet1!$E$2:$E$4</c:f>
              <c:numCache>
                <c:ptCount val="3"/>
                <c:pt idx="0">
                  <c:v>25</c:v>
                </c:pt>
                <c:pt idx="1">
                  <c:v>38</c:v>
                </c:pt>
                <c:pt idx="2">
                  <c:v>50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hiLowLines>
          <c:spPr>
            <a:ln>
              <a:solidFill>
                <a:prstClr val="black"/>
              </a:solidFill>
            </a:ln>
          </c:spPr>
        </c:hiLowLines>
        <c:upDownBars>
          <c:gapWidth/>
        </c:upDownBars>
        <c:axId val="310810405"/>
        <c:axId val="570002810"/>
      </c:stockChart>
      <c:catAx>
        <c:axId val="310810405"/>
        <c:scaling>
          <c:orientation/>
        </c:scaling>
        <c:delete val="0"/>
        <c:axPos val="b"/>
        <c:majorGridlines/>
        <c:minorGridlines/>
        <c:numFmt formatCode="General" sourceLinked="1"/>
        <c:majorTickMark val="out"/>
        <c:minorTickMark val="none"/>
        <c:crossAx val="570002810"/>
        <c:crosses val="autoZero"/>
        <c:auto val="0"/>
        <c:lblOffset/>
        <c:noMultiLvlLbl val="0"/>
      </c:catAx>
      <c:valAx>
        <c:axId val="570002810"/>
        <c:scaling>
          <c:orientation/>
        </c:scaling>
        <c:delete val="0"/>
        <c:axPos val="l"/>
        <c:majorGridlines/>
        <c:minorGridlines/>
        <c:numFmt formatCode="General" sourceLinked="1"/>
        <c:majorTickMark val="out"/>
        <c:minorTickMark val="none"/>
        <c:crossAx val="310810405"/>
        <c:crosses val="autoZero"/>
      </c:valAx>
    </c:plotArea>
    <c:legend>
      <c:legendPos/>
      <c:overlay val="0"/>
    </c:legend>
    <c:plotVisOnly val="1"/>
    <c:dispBlanksAs/>
    <c:showDLblsOverMax val="1"/>
  </c:chart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FC4D743-C72F-4BAF-941C-43F66601A9E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B1E47C-70A2-49C5-9050-515F1C69ACD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EA439A9-B4C1-4DDE-BC64-5F302AFFD9B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B1946A-B641-4371-ACD5-879D5DBBC8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C7D9FE-0171-4246-9A8B-193094A7450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26908DD-7ECB-4B33-9428-1A0672EC347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06E9C56E-465F-43D5-B10E-016D1E5F493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984736E6-A193-4CC9-9203-C69B20921A6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594BBED6-7D69-46E9-A2B9-A65C718A0E8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7355765-4534-4E44-B33E-ADA51703E3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47E2F0C-8754-4013-9BA8-9FCD69DBE702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Relationship Id="rId3" Type="http://schemas.openxmlformats.org/officeDocument/2006/relationships/chart" Target="../charts/chart2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  <p:graphicFrame>
        <p:nvGraphicFramePr>
          <p:cNvPr id="4" name="ChartObject" title=""/>
          <p:cNvGraphicFramePr/>
          <p:nvPr/>
        </p:nvGraphicFramePr>
        <p:xfrm>
          <a:off x="635000" y="635000"/>
          <a:ext cx="7620000" cy="508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3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2021-12-17T17:23:03.613</cp:lastPrinted>
  <dcterms:created xsi:type="dcterms:W3CDTF">2021-12-17T15:23:03Z</dcterms:created>
  <dcterms:modified xsi:type="dcterms:W3CDTF">2021-12-17T15:24:31Z</dcterms:modified>
</cp:coreProperties>
</file>