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Sheet1!$A$10:$A$12</c15:f>
                <c15:dlblRangeCache>
                  <c:ptCount val="3"/>
                  <c:pt idx="0">
                    <c:v>Label 0 cell value</c:v>
                  </c:pt>
                  <c:pt idx="1">
                    <c:v>Label 1 cell value</c:v>
                  </c:pt>
                  <c:pt idx="2">
                    <c:v>Label 2 cell value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Relationship Id="rId4" Type="http://schemas.openxmlformats.org/officeDocument/2006/relationships/chart" Target="../charts/chart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1270000" y="1270000"/>
          <a:ext cx="6350000" cy="4445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Object" title="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2021-12-17T15:24:40Z</dcterms:modified>
</cp:coreProperties>
</file>