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1.12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</p:sldMasterIdLst>
  <p:sldIdLst>
    <p:sldId id="256" r:id="rId2"/>
  </p:sldIdLst>
  <p:sldSz cx="9147573" cy="6860680"/>
  <p:notesSz cx="7559675" cy="10080625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" Target="slides/slide1.xml" /><Relationship Id="rId3" Type="http://schemas.openxmlformats.org/officeDocument/2006/relationships/tags" Target="tags/tag1.xml" /><Relationship Id="rId4" Type="http://schemas.openxmlformats.org/officeDocument/2006/relationships/presProps" Target="presProps.xml" /><Relationship Id="rId5" Type="http://schemas.openxmlformats.org/officeDocument/2006/relationships/viewProps" Target="viewProps.xml" /><Relationship Id="rId6" Type="http://schemas.openxmlformats.org/officeDocument/2006/relationships/theme" Target="theme/theme1.xml" /><Relationship Id="rId7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Master1-Layout1-title-Title-Slide">
    <p:bg>
      <p:bgPr>
        <a:solidFill>
          <a:srgbClr val="FFFFFF"/>
        </a:solidFill>
      </p:bgPr>
    </p:bg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7" name="" title=""/>
          <p:cNvSpPr txBox="1"/>
          <p:nvPr>
            <p:ph type="title" idx="6"/>
          </p:nvPr>
        </p:nvSpPr>
        <p:spPr>
          <a:xfrm>
            <a:off x="686068" y="2131256"/>
            <a:ext cx="7775437" cy="147060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lIns="91476" tIns="45738" rIns="91476" bIns="45738" anchor="ctr" anchorCtr="0"/>
          <a:lstStyle/>
          <a:p>
            <a:pPr marL="0" marR="0" indent="0" algn="ctr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sz="1800" b="0" spc="0" baseline="0">
                <a:solidFill>
                  <a:srgbClr val="000000"/>
                </a:solidFill>
              </a:defRPr>
            </a:pPr>
            <a:r>
              <a:rPr sz="4400" b="0" i="0" u="none" spc="0" baseline="0">
                <a:solidFill>
                  <a:srgbClr val="000000"/>
                </a:solidFill>
                <a:latin typeface="Calibri"/>
                <a:sym typeface="Calibri"/>
              </a:rPr>
              <a:t>Click to edit Master title style</a:t>
            </a:r>
          </a:p>
        </p:txBody>
      </p:sp>
      <p:sp>
        <p:nvSpPr>
          <p:cNvPr id="8" name="" title=""/>
          <p:cNvSpPr txBox="1"/>
          <p:nvPr>
            <p:ph type="subTitle" idx="7"/>
          </p:nvPr>
        </p:nvSpPr>
        <p:spPr>
          <a:xfrm>
            <a:off x="1372136" y="3887719"/>
            <a:ext cx="6403301" cy="1753288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lIns="91476" tIns="45738" rIns="91476" bIns="45738" anchor="t" anchorCtr="0"/>
          <a:lstStyle/>
          <a:p>
            <a:pPr marL="0" marR="0" indent="0" algn="ctr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defRPr sz="1800" b="0" spc="0" baseline="0">
                <a:solidFill>
                  <a:srgbClr val="000000"/>
                </a:solidFill>
              </a:defRPr>
            </a:pPr>
            <a:r>
              <a:rPr sz="3200" b="0" i="0" u="none" spc="0" baseline="0">
                <a:solidFill>
                  <a:srgbClr val="898989"/>
                </a:solidFill>
                <a:latin typeface="Calibri"/>
                <a:sym typeface="Calibri"/>
              </a:rPr>
              <a:t>Click to edit Master subtitle style</a:t>
            </a:r>
          </a:p>
        </p:txBody>
      </p:sp>
      <p:sp>
        <p:nvSpPr>
          <p:cNvPr id="9" name="" title=""/>
          <p:cNvSpPr txBox="1"/>
          <p:nvPr>
            <p:ph type="dt" idx="8"/>
          </p:nvPr>
        </p:nvSpPr>
        <p:spPr>
          <a:xfrm>
            <a:off x="457379" y="6358835"/>
            <a:ext cx="2134431" cy="365272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lIns="91476" tIns="45738" rIns="91476" bIns="45738" anchor="ctr" anchorCtr="0"/>
          <a:lstStyle/>
          <a:p>
            <a:pPr marL="0" marR="0" indent="0" algn="l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sz="1800" b="0" spc="0" baseline="0">
                <a:solidFill>
                  <a:srgbClr val="000000"/>
                </a:solidFill>
              </a:defRPr>
            </a:pPr>
            <a:fld id="{E8FD0B7A-F5DD-4F40-B4CB-3B2C354B893A}" type="datetime">
              <a:rPr sz="1200" b="0" i="0" u="none" spc="0" baseline="0">
                <a:solidFill>
                  <a:srgbClr val="898989"/>
                </a:solidFill>
                <a:latin typeface="Calibri"/>
                <a:sym typeface="Calibri"/>
              </a:rPr>
              <a:t/>
            </a:fld>
            <a:endParaRPr sz="1200" b="0" i="0" u="none" spc="0" baseline="0">
              <a:solidFill>
                <a:srgbClr val="898989"/>
              </a:solidFill>
              <a:latin typeface="Calibri"/>
              <a:sym typeface="Calibri"/>
            </a:endParaRPr>
          </a:p>
        </p:txBody>
      </p:sp>
      <p:sp>
        <p:nvSpPr>
          <p:cNvPr id="10" name="" title=""/>
          <p:cNvSpPr txBox="1"/>
          <p:nvPr>
            <p:ph type="ftr" idx="9"/>
          </p:nvPr>
        </p:nvSpPr>
        <p:spPr>
          <a:xfrm>
            <a:off x="3125424" y="6358835"/>
            <a:ext cx="2896734" cy="365272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lIns="91476" tIns="45738" rIns="91476" bIns="45738" anchor="ctr" anchorCtr="0"/>
          <a:lstStyle/>
          <a:p>
            <a:pPr marL="0" marR="0" indent="0" algn="ctr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sz="1800" b="0" spc="0" baseline="0">
                <a:solidFill>
                  <a:srgbClr val="000000"/>
                </a:solidFill>
              </a:defRPr>
            </a:pPr>
            <a:endParaRPr sz="1200" b="0" i="0" u="none" spc="0" baseline="0">
              <a:solidFill>
                <a:srgbClr val="898989"/>
              </a:solidFill>
              <a:latin typeface="Calibri"/>
              <a:sym typeface="Calibri"/>
            </a:endParaRPr>
          </a:p>
        </p:txBody>
      </p:sp>
      <p:sp>
        <p:nvSpPr>
          <p:cNvPr id="11" name="" title=""/>
          <p:cNvSpPr txBox="1"/>
          <p:nvPr>
            <p:ph type="sldNum" idx="10"/>
          </p:nvPr>
        </p:nvSpPr>
        <p:spPr>
          <a:xfrm>
            <a:off x="6555763" y="6358835"/>
            <a:ext cx="2134431" cy="365272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lIns="91476" tIns="45738" rIns="91476" bIns="45738" anchor="ctr" anchorCtr="0"/>
          <a:lstStyle/>
          <a:p>
            <a:pPr marL="0" marR="0" indent="0" algn="r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sz="1800" b="0" spc="0" baseline="0">
                <a:solidFill>
                  <a:srgbClr val="000000"/>
                </a:solidFill>
              </a:defRPr>
            </a:pPr>
            <a:fld id="{93AE1883-0942-4AA3-9DB2-9C7C3A0314B1}" type="slidenum">
              <a:rPr sz="1200" b="0" i="0" u="none" spc="0" baseline="0">
                <a:solidFill>
                  <a:srgbClr val="898989"/>
                </a:solidFill>
                <a:latin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Master1-Layout10-vertTx-Title-and-Vertical-Text">
    <p:bg>
      <p:bgPr>
        <a:solidFill>
          <a:srgbClr val="FFFFFF"/>
        </a:solidFill>
      </p:bgPr>
    </p:bg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7" name="" title=""/>
          <p:cNvSpPr txBox="1"/>
          <p:nvPr>
            <p:ph type="title" idx="6"/>
          </p:nvPr>
        </p:nvSpPr>
        <p:spPr>
          <a:xfrm>
            <a:off x="457379" y="274747"/>
            <a:ext cx="8232815" cy="1143447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lIns="91476" tIns="45738" rIns="91476" bIns="45738" anchor="ctr" anchorCtr="0"/>
          <a:lstStyle/>
          <a:p>
            <a:pPr marL="0" marR="0" indent="0" algn="ctr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sz="1800" b="0" spc="0" baseline="0">
                <a:solidFill>
                  <a:srgbClr val="000000"/>
                </a:solidFill>
              </a:defRPr>
            </a:pPr>
            <a:r>
              <a:rPr sz="4400" b="0" i="0" u="none" spc="0" baseline="0">
                <a:solidFill>
                  <a:srgbClr val="000000"/>
                </a:solidFill>
                <a:latin typeface="Calibri"/>
                <a:sym typeface="Calibri"/>
              </a:rPr>
              <a:t>Click to edit Master title style</a:t>
            </a:r>
          </a:p>
        </p:txBody>
      </p:sp>
      <p:sp>
        <p:nvSpPr>
          <p:cNvPr id="8" name="" title=""/>
          <p:cNvSpPr txBox="1"/>
          <p:nvPr>
            <p:ph type="body" idx="7"/>
          </p:nvPr>
        </p:nvSpPr>
        <p:spPr>
          <a:xfrm>
            <a:off x="457379" y="1600825"/>
            <a:ext cx="8232815" cy="4527728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lIns="91476" tIns="45738" rIns="91476" bIns="45738" anchor="t" anchorCtr="0"/>
          <a:lstStyle/>
          <a:p>
            <a:pPr marL="343034" marR="0" lvl="0" indent="-343034" algn="l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SzTx/>
              <a:buFont typeface="Arial" pitchFamily="34"/>
              <a:buChar char="•"/>
              <a:defRPr sz="1800" b="0" spc="0" baseline="0">
                <a:solidFill>
                  <a:srgbClr val="000000"/>
                </a:solidFill>
              </a:defRPr>
            </a:pPr>
            <a:r>
              <a:rPr sz="3200" b="0" i="0" u="none" spc="0" baseline="0">
                <a:solidFill>
                  <a:srgbClr val="000000"/>
                </a:solidFill>
                <a:latin typeface="Calibri"/>
                <a:sym typeface="Calibri"/>
              </a:rPr>
              <a:t>Click to edit Master text styles</a:t>
            </a:r>
          </a:p>
          <a:p>
            <a:pPr marL="743240" marR="0" lvl="1" indent="-285862" algn="l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SzTx/>
              <a:buFont typeface="Arial" pitchFamily="34"/>
              <a:buChar char="–"/>
              <a:defRPr sz="1800" b="0" spc="0" baseline="0">
                <a:solidFill>
                  <a:srgbClr val="000000"/>
                </a:solidFill>
              </a:defRPr>
            </a:pPr>
            <a:r>
              <a:rPr sz="2800" b="0" i="0" u="none" spc="0" baseline="0">
                <a:solidFill>
                  <a:srgbClr val="000000"/>
                </a:solidFill>
                <a:latin typeface="Calibri"/>
                <a:sym typeface="Calibri"/>
              </a:rPr>
              <a:t>Second level</a:t>
            </a:r>
          </a:p>
          <a:p>
            <a:pPr marL="1143447" marR="0" lvl="2" indent="-228689" algn="l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SzTx/>
              <a:buFont typeface="Arial" pitchFamily="34"/>
              <a:buChar char="•"/>
              <a:defRPr sz="1800" b="0" spc="0" baseline="0">
                <a:solidFill>
                  <a:srgbClr val="000000"/>
                </a:solidFill>
              </a:defRPr>
            </a:pPr>
            <a:r>
              <a:rPr sz="2400" b="0" i="0" u="none" spc="0" baseline="0">
                <a:solidFill>
                  <a:srgbClr val="000000"/>
                </a:solidFill>
                <a:latin typeface="Calibri"/>
                <a:sym typeface="Calibri"/>
              </a:rPr>
              <a:t>Third level</a:t>
            </a:r>
          </a:p>
          <a:p>
            <a:pPr marL="1600825" marR="0" lvl="3" indent="-228689" algn="l" hangingPunct="1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SzTx/>
              <a:buFont typeface="Arial" pitchFamily="34"/>
              <a:buChar char="–"/>
              <a:defRPr sz="1800" b="0" spc="0" baseline="0">
                <a:solidFill>
                  <a:srgbClr val="000000"/>
                </a:solidFill>
              </a:defRPr>
            </a:pPr>
            <a:r>
              <a:rPr sz="2000" b="0" i="0" u="none" spc="0" baseline="0">
                <a:solidFill>
                  <a:srgbClr val="000000"/>
                </a:solidFill>
                <a:latin typeface="Calibri"/>
                <a:sym typeface="Calibri"/>
              </a:rPr>
              <a:t>Fourth level</a:t>
            </a:r>
          </a:p>
          <a:p>
            <a:pPr marL="2058204" marR="0" lvl="4" indent="-228689" algn="l" hangingPunct="1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SzTx/>
              <a:buFont typeface="Arial" pitchFamily="34"/>
              <a:buChar char="»"/>
              <a:defRPr sz="1800" b="0" spc="0" baseline="0">
                <a:solidFill>
                  <a:srgbClr val="000000"/>
                </a:solidFill>
              </a:defRPr>
            </a:pPr>
            <a:r>
              <a:rPr sz="2000" b="0" i="0" u="none" spc="0" baseline="0">
                <a:solidFill>
                  <a:srgbClr val="000000"/>
                </a:solidFill>
                <a:latin typeface="Calibri"/>
                <a:sym typeface="Calibri"/>
              </a:rPr>
              <a:t>Fifth level</a:t>
            </a:r>
          </a:p>
        </p:txBody>
      </p:sp>
      <p:sp>
        <p:nvSpPr>
          <p:cNvPr id="9" name="" title=""/>
          <p:cNvSpPr txBox="1"/>
          <p:nvPr>
            <p:ph type="dt" idx="8"/>
          </p:nvPr>
        </p:nvSpPr>
        <p:spPr>
          <a:xfrm>
            <a:off x="457379" y="6358835"/>
            <a:ext cx="2134431" cy="365272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lIns="91476" tIns="45738" rIns="91476" bIns="45738" anchor="ctr" anchorCtr="0"/>
          <a:lstStyle/>
          <a:p>
            <a:pPr marL="0" marR="0" indent="0" algn="l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sz="1800" b="0" spc="0" baseline="0">
                <a:solidFill>
                  <a:srgbClr val="000000"/>
                </a:solidFill>
              </a:defRPr>
            </a:pPr>
            <a:fld id="{E8FD0B7A-F5DD-4F40-B4CB-3B2C354B893A}" type="datetime">
              <a:rPr sz="1200" b="0" i="0" u="none" spc="0" baseline="0">
                <a:solidFill>
                  <a:srgbClr val="898989"/>
                </a:solidFill>
                <a:latin typeface="Calibri"/>
                <a:sym typeface="Calibri"/>
              </a:rPr>
              <a:t/>
            </a:fld>
            <a:endParaRPr sz="1200" b="0" i="0" u="none" spc="0" baseline="0">
              <a:solidFill>
                <a:srgbClr val="898989"/>
              </a:solidFill>
              <a:latin typeface="Calibri"/>
              <a:sym typeface="Calibri"/>
            </a:endParaRPr>
          </a:p>
        </p:txBody>
      </p:sp>
      <p:sp>
        <p:nvSpPr>
          <p:cNvPr id="10" name="" title=""/>
          <p:cNvSpPr txBox="1"/>
          <p:nvPr>
            <p:ph type="ftr" idx="9"/>
          </p:nvPr>
        </p:nvSpPr>
        <p:spPr>
          <a:xfrm>
            <a:off x="3125424" y="6358835"/>
            <a:ext cx="2896734" cy="365272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lIns="91476" tIns="45738" rIns="91476" bIns="45738" anchor="ctr" anchorCtr="0"/>
          <a:lstStyle/>
          <a:p>
            <a:pPr marL="0" marR="0" indent="0" algn="ctr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sz="1800" b="0" spc="0" baseline="0">
                <a:solidFill>
                  <a:srgbClr val="000000"/>
                </a:solidFill>
              </a:defRPr>
            </a:pPr>
            <a:endParaRPr sz="1200" b="0" i="0" u="none" spc="0" baseline="0">
              <a:solidFill>
                <a:srgbClr val="898989"/>
              </a:solidFill>
              <a:latin typeface="Calibri"/>
              <a:sym typeface="Calibri"/>
            </a:endParaRPr>
          </a:p>
        </p:txBody>
      </p:sp>
      <p:sp>
        <p:nvSpPr>
          <p:cNvPr id="11" name="" title=""/>
          <p:cNvSpPr txBox="1"/>
          <p:nvPr>
            <p:ph type="sldNum" idx="10"/>
          </p:nvPr>
        </p:nvSpPr>
        <p:spPr>
          <a:xfrm>
            <a:off x="6555763" y="6358835"/>
            <a:ext cx="2134431" cy="365272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lIns="91476" tIns="45738" rIns="91476" bIns="45738" anchor="ctr" anchorCtr="0"/>
          <a:lstStyle/>
          <a:p>
            <a:pPr marL="0" marR="0" indent="0" algn="r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sz="1800" b="0" spc="0" baseline="0">
                <a:solidFill>
                  <a:srgbClr val="000000"/>
                </a:solidFill>
              </a:defRPr>
            </a:pPr>
            <a:fld id="{93AE1883-0942-4AA3-9DB2-9C7C3A0314B1}" type="slidenum">
              <a:rPr sz="1200" b="0" i="0" u="none" spc="0" baseline="0">
                <a:solidFill>
                  <a:srgbClr val="898989"/>
                </a:solidFill>
                <a:latin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Master1-Layout11-vertTitleAndTx-Vertical-Title-and-Text">
    <p:bg>
      <p:bgPr>
        <a:solidFill>
          <a:srgbClr val="FFFFFF"/>
        </a:solidFill>
      </p:bgPr>
    </p:bg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7" name="" title=""/>
          <p:cNvSpPr txBox="1"/>
          <p:nvPr>
            <p:ph type="title" idx="6"/>
          </p:nvPr>
        </p:nvSpPr>
        <p:spPr>
          <a:xfrm>
            <a:off x="6631991" y="274747"/>
            <a:ext cx="2058204" cy="5853815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lIns="91476" tIns="45738" rIns="91476" bIns="45738" anchor="ctr" anchorCtr="0"/>
          <a:lstStyle/>
          <a:p>
            <a:pPr marL="0" marR="0" indent="0" algn="ctr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sz="1800" b="0" spc="0" baseline="0">
                <a:solidFill>
                  <a:srgbClr val="000000"/>
                </a:solidFill>
              </a:defRPr>
            </a:pPr>
            <a:r>
              <a:rPr sz="4400" b="0" i="0" u="none" spc="0" baseline="0">
                <a:solidFill>
                  <a:srgbClr val="000000"/>
                </a:solidFill>
                <a:latin typeface="Calibri"/>
                <a:sym typeface="Calibri"/>
              </a:rPr>
              <a:t>Click to edit Master title style</a:t>
            </a:r>
          </a:p>
        </p:txBody>
      </p:sp>
      <p:sp>
        <p:nvSpPr>
          <p:cNvPr id="8" name="" title=""/>
          <p:cNvSpPr txBox="1"/>
          <p:nvPr>
            <p:ph type="body" idx="7"/>
          </p:nvPr>
        </p:nvSpPr>
        <p:spPr>
          <a:xfrm>
            <a:off x="457378" y="274747"/>
            <a:ext cx="6022149" cy="5853815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lIns="91476" tIns="45738" rIns="91476" bIns="45738" anchor="t" anchorCtr="0"/>
          <a:lstStyle/>
          <a:p>
            <a:pPr marL="343034" marR="0" lvl="0" indent="-343034" algn="l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SzTx/>
              <a:buFont typeface="Arial" pitchFamily="34"/>
              <a:buChar char="•"/>
              <a:defRPr sz="1800" b="0" spc="0" baseline="0">
                <a:solidFill>
                  <a:srgbClr val="000000"/>
                </a:solidFill>
              </a:defRPr>
            </a:pPr>
            <a:r>
              <a:rPr sz="3200" b="0" i="0" u="none" spc="0" baseline="0">
                <a:solidFill>
                  <a:srgbClr val="000000"/>
                </a:solidFill>
                <a:latin typeface="Calibri"/>
                <a:sym typeface="Calibri"/>
              </a:rPr>
              <a:t>Click to edit Master text styles</a:t>
            </a:r>
          </a:p>
          <a:p>
            <a:pPr marL="743240" marR="0" lvl="1" indent="-285862" algn="l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SzTx/>
              <a:buFont typeface="Arial" pitchFamily="34"/>
              <a:buChar char="–"/>
              <a:defRPr sz="1800" b="0" spc="0" baseline="0">
                <a:solidFill>
                  <a:srgbClr val="000000"/>
                </a:solidFill>
              </a:defRPr>
            </a:pPr>
            <a:r>
              <a:rPr sz="2800" b="0" i="0" u="none" spc="0" baseline="0">
                <a:solidFill>
                  <a:srgbClr val="000000"/>
                </a:solidFill>
                <a:latin typeface="Calibri"/>
                <a:sym typeface="Calibri"/>
              </a:rPr>
              <a:t>Second level</a:t>
            </a:r>
          </a:p>
          <a:p>
            <a:pPr marL="1143447" marR="0" lvl="2" indent="-228689" algn="l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SzTx/>
              <a:buFont typeface="Arial" pitchFamily="34"/>
              <a:buChar char="•"/>
              <a:defRPr sz="1800" b="0" spc="0" baseline="0">
                <a:solidFill>
                  <a:srgbClr val="000000"/>
                </a:solidFill>
              </a:defRPr>
            </a:pPr>
            <a:r>
              <a:rPr sz="2400" b="0" i="0" u="none" spc="0" baseline="0">
                <a:solidFill>
                  <a:srgbClr val="000000"/>
                </a:solidFill>
                <a:latin typeface="Calibri"/>
                <a:sym typeface="Calibri"/>
              </a:rPr>
              <a:t>Third level</a:t>
            </a:r>
          </a:p>
          <a:p>
            <a:pPr marL="1600825" marR="0" lvl="3" indent="-228689" algn="l" hangingPunct="1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SzTx/>
              <a:buFont typeface="Arial" pitchFamily="34"/>
              <a:buChar char="–"/>
              <a:defRPr sz="1800" b="0" spc="0" baseline="0">
                <a:solidFill>
                  <a:srgbClr val="000000"/>
                </a:solidFill>
              </a:defRPr>
            </a:pPr>
            <a:r>
              <a:rPr sz="2000" b="0" i="0" u="none" spc="0" baseline="0">
                <a:solidFill>
                  <a:srgbClr val="000000"/>
                </a:solidFill>
                <a:latin typeface="Calibri"/>
                <a:sym typeface="Calibri"/>
              </a:rPr>
              <a:t>Fourth level</a:t>
            </a:r>
          </a:p>
          <a:p>
            <a:pPr marL="2058204" marR="0" lvl="4" indent="-228689" algn="l" hangingPunct="1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SzTx/>
              <a:buFont typeface="Arial" pitchFamily="34"/>
              <a:buChar char="»"/>
              <a:defRPr sz="1800" b="0" spc="0" baseline="0">
                <a:solidFill>
                  <a:srgbClr val="000000"/>
                </a:solidFill>
              </a:defRPr>
            </a:pPr>
            <a:r>
              <a:rPr sz="2000" b="0" i="0" u="none" spc="0" baseline="0">
                <a:solidFill>
                  <a:srgbClr val="000000"/>
                </a:solidFill>
                <a:latin typeface="Calibri"/>
                <a:sym typeface="Calibri"/>
              </a:rPr>
              <a:t>Fifth level</a:t>
            </a:r>
          </a:p>
        </p:txBody>
      </p:sp>
      <p:sp>
        <p:nvSpPr>
          <p:cNvPr id="9" name="" title=""/>
          <p:cNvSpPr txBox="1"/>
          <p:nvPr>
            <p:ph type="dt" idx="8"/>
          </p:nvPr>
        </p:nvSpPr>
        <p:spPr>
          <a:xfrm>
            <a:off x="457379" y="6358835"/>
            <a:ext cx="2134431" cy="365272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lIns="91476" tIns="45738" rIns="91476" bIns="45738" anchor="ctr" anchorCtr="0"/>
          <a:lstStyle/>
          <a:p>
            <a:pPr marL="0" marR="0" indent="0" algn="l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sz="1800" b="0" spc="0" baseline="0">
                <a:solidFill>
                  <a:srgbClr val="000000"/>
                </a:solidFill>
              </a:defRPr>
            </a:pPr>
            <a:fld id="{E8FD0B7A-F5DD-4F40-B4CB-3B2C354B893A}" type="datetime">
              <a:rPr sz="1200" b="0" i="0" u="none" spc="0" baseline="0">
                <a:solidFill>
                  <a:srgbClr val="898989"/>
                </a:solidFill>
                <a:latin typeface="Calibri"/>
                <a:sym typeface="Calibri"/>
              </a:rPr>
              <a:t/>
            </a:fld>
            <a:endParaRPr sz="1200" b="0" i="0" u="none" spc="0" baseline="0">
              <a:solidFill>
                <a:srgbClr val="898989"/>
              </a:solidFill>
              <a:latin typeface="Calibri"/>
              <a:sym typeface="Calibri"/>
            </a:endParaRPr>
          </a:p>
        </p:txBody>
      </p:sp>
      <p:sp>
        <p:nvSpPr>
          <p:cNvPr id="10" name="" title=""/>
          <p:cNvSpPr txBox="1"/>
          <p:nvPr>
            <p:ph type="ftr" idx="9"/>
          </p:nvPr>
        </p:nvSpPr>
        <p:spPr>
          <a:xfrm>
            <a:off x="3125424" y="6358835"/>
            <a:ext cx="2896734" cy="365272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lIns="91476" tIns="45738" rIns="91476" bIns="45738" anchor="ctr" anchorCtr="0"/>
          <a:lstStyle/>
          <a:p>
            <a:pPr marL="0" marR="0" indent="0" algn="ctr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sz="1800" b="0" spc="0" baseline="0">
                <a:solidFill>
                  <a:srgbClr val="000000"/>
                </a:solidFill>
              </a:defRPr>
            </a:pPr>
            <a:endParaRPr sz="1200" b="0" i="0" u="none" spc="0" baseline="0">
              <a:solidFill>
                <a:srgbClr val="898989"/>
              </a:solidFill>
              <a:latin typeface="Calibri"/>
              <a:sym typeface="Calibri"/>
            </a:endParaRPr>
          </a:p>
        </p:txBody>
      </p:sp>
      <p:sp>
        <p:nvSpPr>
          <p:cNvPr id="11" name="" title=""/>
          <p:cNvSpPr txBox="1"/>
          <p:nvPr>
            <p:ph type="sldNum" idx="10"/>
          </p:nvPr>
        </p:nvSpPr>
        <p:spPr>
          <a:xfrm>
            <a:off x="6555763" y="6358835"/>
            <a:ext cx="2134431" cy="365272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lIns="91476" tIns="45738" rIns="91476" bIns="45738" anchor="ctr" anchorCtr="0"/>
          <a:lstStyle/>
          <a:p>
            <a:pPr marL="0" marR="0" indent="0" algn="r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sz="1800" b="0" spc="0" baseline="0">
                <a:solidFill>
                  <a:srgbClr val="000000"/>
                </a:solidFill>
              </a:defRPr>
            </a:pPr>
            <a:fld id="{93AE1883-0942-4AA3-9DB2-9C7C3A0314B1}" type="slidenum">
              <a:rPr sz="1200" b="0" i="0" u="none" spc="0" baseline="0">
                <a:solidFill>
                  <a:srgbClr val="898989"/>
                </a:solidFill>
                <a:latin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Master1-Layout2-obj-Title-and-Content">
    <p:bg>
      <p:bgPr>
        <a:solidFill>
          <a:srgbClr val="FFFFFF"/>
        </a:solidFill>
      </p:bgPr>
    </p:bg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7" name="" title=""/>
          <p:cNvSpPr txBox="1"/>
          <p:nvPr>
            <p:ph type="title" idx="6"/>
          </p:nvPr>
        </p:nvSpPr>
        <p:spPr>
          <a:xfrm>
            <a:off x="457379" y="274747"/>
            <a:ext cx="8232815" cy="1143447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lIns="91476" tIns="45738" rIns="91476" bIns="45738" anchor="ctr" anchorCtr="0"/>
          <a:lstStyle/>
          <a:p>
            <a:pPr marL="0" marR="0" indent="0" algn="ctr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sz="1800" b="0" spc="0" baseline="0">
                <a:solidFill>
                  <a:srgbClr val="000000"/>
                </a:solidFill>
              </a:defRPr>
            </a:pPr>
            <a:r>
              <a:rPr sz="4400" b="0" i="0" u="none" spc="0" baseline="0">
                <a:solidFill>
                  <a:srgbClr val="000000"/>
                </a:solidFill>
                <a:latin typeface="Calibri"/>
                <a:sym typeface="Calibri"/>
              </a:rPr>
              <a:t>Click to edit Master title style</a:t>
            </a:r>
          </a:p>
        </p:txBody>
      </p:sp>
      <p:sp>
        <p:nvSpPr>
          <p:cNvPr id="8" name="" title=""/>
          <p:cNvSpPr txBox="1"/>
          <p:nvPr>
            <p:ph idx="7"/>
          </p:nvPr>
        </p:nvSpPr>
        <p:spPr>
          <a:xfrm>
            <a:off x="457379" y="1600825"/>
            <a:ext cx="8232815" cy="4527728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lIns="91476" tIns="45738" rIns="91476" bIns="45738" anchor="t" anchorCtr="0"/>
          <a:lstStyle/>
          <a:p>
            <a:pPr marL="343034" marR="0" lvl="0" indent="-343034" algn="l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SzTx/>
              <a:buFont typeface="Arial" pitchFamily="34"/>
              <a:buChar char="•"/>
              <a:defRPr sz="1800" b="0" spc="0" baseline="0">
                <a:solidFill>
                  <a:srgbClr val="000000"/>
                </a:solidFill>
              </a:defRPr>
            </a:pPr>
            <a:r>
              <a:rPr sz="3200" b="0" i="0" u="none" spc="0" baseline="0">
                <a:solidFill>
                  <a:srgbClr val="000000"/>
                </a:solidFill>
                <a:latin typeface="Calibri"/>
                <a:sym typeface="Calibri"/>
              </a:rPr>
              <a:t>Click to edit Master text styles</a:t>
            </a:r>
          </a:p>
          <a:p>
            <a:pPr marL="743240" marR="0" lvl="1" indent="-285862" algn="l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SzTx/>
              <a:buFont typeface="Arial" pitchFamily="34"/>
              <a:buChar char="–"/>
              <a:defRPr sz="1800" b="0" spc="0" baseline="0">
                <a:solidFill>
                  <a:srgbClr val="000000"/>
                </a:solidFill>
              </a:defRPr>
            </a:pPr>
            <a:r>
              <a:rPr sz="2800" b="0" i="0" u="none" spc="0" baseline="0">
                <a:solidFill>
                  <a:srgbClr val="000000"/>
                </a:solidFill>
                <a:latin typeface="Calibri"/>
                <a:sym typeface="Calibri"/>
              </a:rPr>
              <a:t>Second level</a:t>
            </a:r>
          </a:p>
          <a:p>
            <a:pPr marL="1143447" marR="0" lvl="2" indent="-228689" algn="l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SzTx/>
              <a:buFont typeface="Arial" pitchFamily="34"/>
              <a:buChar char="•"/>
              <a:defRPr sz="1800" b="0" spc="0" baseline="0">
                <a:solidFill>
                  <a:srgbClr val="000000"/>
                </a:solidFill>
              </a:defRPr>
            </a:pPr>
            <a:r>
              <a:rPr sz="2400" b="0" i="0" u="none" spc="0" baseline="0">
                <a:solidFill>
                  <a:srgbClr val="000000"/>
                </a:solidFill>
                <a:latin typeface="Calibri"/>
                <a:sym typeface="Calibri"/>
              </a:rPr>
              <a:t>Third level</a:t>
            </a:r>
          </a:p>
          <a:p>
            <a:pPr marL="1600825" marR="0" lvl="3" indent="-228689" algn="l" hangingPunct="1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SzTx/>
              <a:buFont typeface="Arial" pitchFamily="34"/>
              <a:buChar char="–"/>
              <a:defRPr sz="1800" b="0" spc="0" baseline="0">
                <a:solidFill>
                  <a:srgbClr val="000000"/>
                </a:solidFill>
              </a:defRPr>
            </a:pPr>
            <a:r>
              <a:rPr sz="2000" b="0" i="0" u="none" spc="0" baseline="0">
                <a:solidFill>
                  <a:srgbClr val="000000"/>
                </a:solidFill>
                <a:latin typeface="Calibri"/>
                <a:sym typeface="Calibri"/>
              </a:rPr>
              <a:t>Fourth level</a:t>
            </a:r>
          </a:p>
          <a:p>
            <a:pPr marL="2058204" marR="0" lvl="4" indent="-228689" algn="l" hangingPunct="1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SzTx/>
              <a:buFont typeface="Arial" pitchFamily="34"/>
              <a:buChar char="»"/>
              <a:defRPr sz="1800" b="0" spc="0" baseline="0">
                <a:solidFill>
                  <a:srgbClr val="000000"/>
                </a:solidFill>
              </a:defRPr>
            </a:pPr>
            <a:r>
              <a:rPr sz="2000" b="0" i="0" u="none" spc="0" baseline="0">
                <a:solidFill>
                  <a:srgbClr val="000000"/>
                </a:solidFill>
                <a:latin typeface="Calibri"/>
                <a:sym typeface="Calibri"/>
              </a:rPr>
              <a:t>Fifth level</a:t>
            </a:r>
          </a:p>
        </p:txBody>
      </p:sp>
      <p:sp>
        <p:nvSpPr>
          <p:cNvPr id="9" name="" title=""/>
          <p:cNvSpPr txBox="1"/>
          <p:nvPr>
            <p:ph type="dt" idx="8"/>
          </p:nvPr>
        </p:nvSpPr>
        <p:spPr>
          <a:xfrm>
            <a:off x="457379" y="6358835"/>
            <a:ext cx="2134431" cy="365272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lIns="91476" tIns="45738" rIns="91476" bIns="45738" anchor="ctr" anchorCtr="0"/>
          <a:lstStyle/>
          <a:p>
            <a:pPr marL="0" marR="0" indent="0" algn="l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sz="1800" b="0" spc="0" baseline="0">
                <a:solidFill>
                  <a:srgbClr val="000000"/>
                </a:solidFill>
              </a:defRPr>
            </a:pPr>
            <a:fld id="{E8FD0B7A-F5DD-4F40-B4CB-3B2C354B893A}" type="datetime">
              <a:rPr sz="1200" b="0" i="0" u="none" spc="0" baseline="0">
                <a:solidFill>
                  <a:srgbClr val="898989"/>
                </a:solidFill>
                <a:latin typeface="Calibri"/>
                <a:sym typeface="Calibri"/>
              </a:rPr>
              <a:t/>
            </a:fld>
            <a:endParaRPr sz="1200" b="0" i="0" u="none" spc="0" baseline="0">
              <a:solidFill>
                <a:srgbClr val="898989"/>
              </a:solidFill>
              <a:latin typeface="Calibri"/>
              <a:sym typeface="Calibri"/>
            </a:endParaRPr>
          </a:p>
        </p:txBody>
      </p:sp>
      <p:sp>
        <p:nvSpPr>
          <p:cNvPr id="10" name="" title=""/>
          <p:cNvSpPr txBox="1"/>
          <p:nvPr>
            <p:ph type="ftr" idx="9"/>
          </p:nvPr>
        </p:nvSpPr>
        <p:spPr>
          <a:xfrm>
            <a:off x="3125424" y="6358835"/>
            <a:ext cx="2896734" cy="365272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lIns="91476" tIns="45738" rIns="91476" bIns="45738" anchor="ctr" anchorCtr="0"/>
          <a:lstStyle/>
          <a:p>
            <a:pPr marL="0" marR="0" indent="0" algn="ctr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sz="1800" b="0" spc="0" baseline="0">
                <a:solidFill>
                  <a:srgbClr val="000000"/>
                </a:solidFill>
              </a:defRPr>
            </a:pPr>
            <a:endParaRPr sz="1200" b="0" i="0" u="none" spc="0" baseline="0">
              <a:solidFill>
                <a:srgbClr val="898989"/>
              </a:solidFill>
              <a:latin typeface="Calibri"/>
              <a:sym typeface="Calibri"/>
            </a:endParaRPr>
          </a:p>
        </p:txBody>
      </p:sp>
      <p:sp>
        <p:nvSpPr>
          <p:cNvPr id="11" name="" title=""/>
          <p:cNvSpPr txBox="1"/>
          <p:nvPr>
            <p:ph type="sldNum" idx="10"/>
          </p:nvPr>
        </p:nvSpPr>
        <p:spPr>
          <a:xfrm>
            <a:off x="6555763" y="6358835"/>
            <a:ext cx="2134431" cy="365272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lIns="91476" tIns="45738" rIns="91476" bIns="45738" anchor="ctr" anchorCtr="0"/>
          <a:lstStyle/>
          <a:p>
            <a:pPr marL="0" marR="0" indent="0" algn="r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sz="1800" b="0" spc="0" baseline="0">
                <a:solidFill>
                  <a:srgbClr val="000000"/>
                </a:solidFill>
              </a:defRPr>
            </a:pPr>
            <a:fld id="{93AE1883-0942-4AA3-9DB2-9C7C3A0314B1}" type="slidenum">
              <a:rPr sz="1200" b="0" i="0" u="none" spc="0" baseline="0">
                <a:solidFill>
                  <a:srgbClr val="898989"/>
                </a:solidFill>
                <a:latin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Master1-Layout3-secHead-Section-Header">
    <p:bg>
      <p:bgPr>
        <a:solidFill>
          <a:srgbClr val="FFFFFF"/>
        </a:solidFill>
      </p:bgPr>
    </p:bg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7" name="" title=""/>
          <p:cNvSpPr txBox="1"/>
          <p:nvPr>
            <p:ph type="title" idx="6"/>
          </p:nvPr>
        </p:nvSpPr>
        <p:spPr>
          <a:xfrm>
            <a:off x="722594" y="4408618"/>
            <a:ext cx="7775437" cy="1362604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lIns="91476" tIns="45738" rIns="91476" bIns="45738" anchor="t" anchorCtr="0"/>
          <a:lstStyle/>
          <a:p>
            <a:pPr marL="0" marR="0" indent="0" algn="l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sz="1800" b="0" spc="0" baseline="0">
                <a:solidFill>
                  <a:srgbClr val="000000"/>
                </a:solidFill>
              </a:defRPr>
            </a:pPr>
            <a:r>
              <a:rPr sz="4000" b="1" i="0" u="none" spc="0" baseline="0">
                <a:solidFill>
                  <a:srgbClr val="000000"/>
                </a:solidFill>
                <a:latin typeface="Calibri"/>
                <a:sym typeface="Calibri"/>
              </a:rPr>
              <a:t>Click to edit Master title style</a:t>
            </a:r>
          </a:p>
        </p:txBody>
      </p:sp>
      <p:sp>
        <p:nvSpPr>
          <p:cNvPr id="8" name="" title=""/>
          <p:cNvSpPr txBox="1"/>
          <p:nvPr>
            <p:ph type="body" idx="7"/>
          </p:nvPr>
        </p:nvSpPr>
        <p:spPr>
          <a:xfrm>
            <a:off x="722594" y="2907849"/>
            <a:ext cx="7775437" cy="1500769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lIns="91476" tIns="45738" rIns="91476" bIns="45738" anchor="b" anchorCtr="0"/>
          <a:lstStyle/>
          <a:p>
            <a:pPr marL="0" marR="0" lvl="0" indent="0" algn="l" hangingPunct="1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defRPr sz="1800" b="0" spc="0" baseline="0">
                <a:solidFill>
                  <a:srgbClr val="000000"/>
                </a:solidFill>
              </a:defRPr>
            </a:pPr>
            <a:r>
              <a:rPr sz="2000" b="0" i="0" u="none" spc="0" baseline="0">
                <a:solidFill>
                  <a:srgbClr val="898989"/>
                </a:solidFill>
                <a:latin typeface="Calibri"/>
                <a:sym typeface="Calibri"/>
              </a:rPr>
              <a:t>Click to edit Master text styles</a:t>
            </a:r>
          </a:p>
        </p:txBody>
      </p:sp>
      <p:sp>
        <p:nvSpPr>
          <p:cNvPr id="9" name="" title=""/>
          <p:cNvSpPr txBox="1"/>
          <p:nvPr>
            <p:ph type="dt" idx="8"/>
          </p:nvPr>
        </p:nvSpPr>
        <p:spPr>
          <a:xfrm>
            <a:off x="457379" y="6358835"/>
            <a:ext cx="2134431" cy="365272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lIns="91476" tIns="45738" rIns="91476" bIns="45738" anchor="ctr" anchorCtr="0"/>
          <a:lstStyle/>
          <a:p>
            <a:pPr marL="0" marR="0" indent="0" algn="l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sz="1800" b="0" spc="0" baseline="0">
                <a:solidFill>
                  <a:srgbClr val="000000"/>
                </a:solidFill>
              </a:defRPr>
            </a:pPr>
            <a:fld id="{E8FD0B7A-F5DD-4F40-B4CB-3B2C354B893A}" type="datetime">
              <a:rPr sz="1200" b="0" i="0" u="none" spc="0" baseline="0">
                <a:solidFill>
                  <a:srgbClr val="898989"/>
                </a:solidFill>
                <a:latin typeface="Calibri"/>
                <a:sym typeface="Calibri"/>
              </a:rPr>
              <a:t/>
            </a:fld>
            <a:endParaRPr sz="1200" b="0" i="0" u="none" spc="0" baseline="0">
              <a:solidFill>
                <a:srgbClr val="898989"/>
              </a:solidFill>
              <a:latin typeface="Calibri"/>
              <a:sym typeface="Calibri"/>
            </a:endParaRPr>
          </a:p>
        </p:txBody>
      </p:sp>
      <p:sp>
        <p:nvSpPr>
          <p:cNvPr id="10" name="" title=""/>
          <p:cNvSpPr txBox="1"/>
          <p:nvPr>
            <p:ph type="ftr" idx="9"/>
          </p:nvPr>
        </p:nvSpPr>
        <p:spPr>
          <a:xfrm>
            <a:off x="3125424" y="6358835"/>
            <a:ext cx="2896734" cy="365272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lIns="91476" tIns="45738" rIns="91476" bIns="45738" anchor="ctr" anchorCtr="0"/>
          <a:lstStyle/>
          <a:p>
            <a:pPr marL="0" marR="0" indent="0" algn="ctr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sz="1800" b="0" spc="0" baseline="0">
                <a:solidFill>
                  <a:srgbClr val="000000"/>
                </a:solidFill>
              </a:defRPr>
            </a:pPr>
            <a:endParaRPr sz="1200" b="0" i="0" u="none" spc="0" baseline="0">
              <a:solidFill>
                <a:srgbClr val="898989"/>
              </a:solidFill>
              <a:latin typeface="Calibri"/>
              <a:sym typeface="Calibri"/>
            </a:endParaRPr>
          </a:p>
        </p:txBody>
      </p:sp>
      <p:sp>
        <p:nvSpPr>
          <p:cNvPr id="11" name="" title=""/>
          <p:cNvSpPr txBox="1"/>
          <p:nvPr>
            <p:ph type="sldNum" idx="10"/>
          </p:nvPr>
        </p:nvSpPr>
        <p:spPr>
          <a:xfrm>
            <a:off x="6555763" y="6358835"/>
            <a:ext cx="2134431" cy="365272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lIns="91476" tIns="45738" rIns="91476" bIns="45738" anchor="ctr" anchorCtr="0"/>
          <a:lstStyle/>
          <a:p>
            <a:pPr marL="0" marR="0" indent="0" algn="r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sz="1800" b="0" spc="0" baseline="0">
                <a:solidFill>
                  <a:srgbClr val="000000"/>
                </a:solidFill>
              </a:defRPr>
            </a:pPr>
            <a:fld id="{93AE1883-0942-4AA3-9DB2-9C7C3A0314B1}" type="slidenum">
              <a:rPr sz="1200" b="0" i="0" u="none" spc="0" baseline="0">
                <a:solidFill>
                  <a:srgbClr val="898989"/>
                </a:solidFill>
                <a:latin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Master1-Layout4-twoObj-Two-Content">
    <p:bg>
      <p:bgPr>
        <a:solidFill>
          <a:srgbClr val="FFFFFF"/>
        </a:solidFill>
      </p:bgPr>
    </p:bg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8" name="" title=""/>
          <p:cNvSpPr txBox="1"/>
          <p:nvPr>
            <p:ph type="title" idx="6"/>
          </p:nvPr>
        </p:nvSpPr>
        <p:spPr>
          <a:xfrm>
            <a:off x="457379" y="274747"/>
            <a:ext cx="8232815" cy="1143447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lIns="91476" tIns="45738" rIns="91476" bIns="45738" anchor="ctr" anchorCtr="0"/>
          <a:lstStyle/>
          <a:p>
            <a:pPr marL="0" marR="0" indent="0" algn="ctr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sz="1800" b="0" spc="0" baseline="0">
                <a:solidFill>
                  <a:srgbClr val="000000"/>
                </a:solidFill>
              </a:defRPr>
            </a:pPr>
            <a:r>
              <a:rPr sz="4400" b="0" i="0" u="none" spc="0" baseline="0">
                <a:solidFill>
                  <a:srgbClr val="000000"/>
                </a:solidFill>
                <a:latin typeface="Calibri"/>
                <a:sym typeface="Calibri"/>
              </a:rPr>
              <a:t>Click to edit Master title style</a:t>
            </a:r>
          </a:p>
        </p:txBody>
      </p:sp>
      <p:sp>
        <p:nvSpPr>
          <p:cNvPr id="9" name="" title=""/>
          <p:cNvSpPr txBox="1"/>
          <p:nvPr>
            <p:ph idx="7"/>
          </p:nvPr>
        </p:nvSpPr>
        <p:spPr>
          <a:xfrm>
            <a:off x="457379" y="1600825"/>
            <a:ext cx="4040181" cy="4527728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lIns="91476" tIns="45738" rIns="91476" bIns="45738" anchor="t" anchorCtr="0"/>
          <a:lstStyle/>
          <a:p>
            <a:pPr marL="343034" marR="0" lvl="0" indent="-343034" algn="l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SzTx/>
              <a:buFont typeface="Arial" pitchFamily="34"/>
              <a:buChar char="•"/>
              <a:defRPr sz="1800" b="0" spc="0" baseline="0">
                <a:solidFill>
                  <a:srgbClr val="000000"/>
                </a:solidFill>
              </a:defRPr>
            </a:pPr>
            <a:r>
              <a:rPr sz="2800" b="0" i="0" u="none" spc="0" baseline="0">
                <a:solidFill>
                  <a:srgbClr val="000000"/>
                </a:solidFill>
                <a:latin typeface="Calibri"/>
                <a:sym typeface="Calibri"/>
              </a:rPr>
              <a:t>Click to edit Master text styles</a:t>
            </a:r>
          </a:p>
          <a:p>
            <a:pPr marL="743240" marR="0" lvl="1" indent="-285862" algn="l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SzTx/>
              <a:buFont typeface="Arial" pitchFamily="34"/>
              <a:buChar char="–"/>
              <a:defRPr sz="1800" b="0" spc="0" baseline="0">
                <a:solidFill>
                  <a:srgbClr val="000000"/>
                </a:solidFill>
              </a:defRPr>
            </a:pPr>
            <a:r>
              <a:rPr sz="2400" b="0" i="0" u="none" spc="0" baseline="0">
                <a:solidFill>
                  <a:srgbClr val="000000"/>
                </a:solidFill>
                <a:latin typeface="Calibri"/>
                <a:sym typeface="Calibri"/>
              </a:rPr>
              <a:t>Second level</a:t>
            </a:r>
          </a:p>
          <a:p>
            <a:pPr marL="1143447" marR="0" lvl="2" indent="-228689" algn="l" hangingPunct="1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SzTx/>
              <a:buFont typeface="Arial" pitchFamily="34"/>
              <a:buChar char="•"/>
              <a:defRPr sz="1800" b="0" spc="0" baseline="0">
                <a:solidFill>
                  <a:srgbClr val="000000"/>
                </a:solidFill>
              </a:defRPr>
            </a:pPr>
            <a:r>
              <a:rPr sz="2000" b="0" i="0" u="none" spc="0" baseline="0">
                <a:solidFill>
                  <a:srgbClr val="000000"/>
                </a:solidFill>
                <a:latin typeface="Calibri"/>
                <a:sym typeface="Calibri"/>
              </a:rPr>
              <a:t>Third level</a:t>
            </a:r>
          </a:p>
          <a:p>
            <a:pPr marL="1600825" marR="0" lvl="3" indent="-228689" algn="l" hangingPunct="1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SzTx/>
              <a:buFont typeface="Arial" pitchFamily="34"/>
              <a:buChar char="–"/>
              <a:defRPr sz="1800" b="0" spc="0" baseline="0">
                <a:solidFill>
                  <a:srgbClr val="000000"/>
                </a:solidFill>
              </a:defRPr>
            </a:pPr>
            <a:r>
              <a:rPr sz="1800" b="0" i="0" u="none" spc="0" baseline="0">
                <a:solidFill>
                  <a:srgbClr val="000000"/>
                </a:solidFill>
                <a:latin typeface="Calibri"/>
                <a:sym typeface="Calibri"/>
              </a:rPr>
              <a:t>Fourth level</a:t>
            </a:r>
          </a:p>
          <a:p>
            <a:pPr marL="2058204" marR="0" lvl="4" indent="-228689" algn="l" hangingPunct="1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SzTx/>
              <a:buFont typeface="Arial" pitchFamily="34"/>
              <a:buChar char="»"/>
              <a:defRPr sz="1800" b="0" spc="0" baseline="0">
                <a:solidFill>
                  <a:srgbClr val="000000"/>
                </a:solidFill>
              </a:defRPr>
            </a:pPr>
            <a:r>
              <a:rPr sz="1800" b="0" i="0" u="none" spc="0" baseline="0">
                <a:solidFill>
                  <a:srgbClr val="000000"/>
                </a:solidFill>
                <a:latin typeface="Calibri"/>
                <a:sym typeface="Calibri"/>
              </a:rPr>
              <a:t>Fifth level</a:t>
            </a:r>
          </a:p>
        </p:txBody>
      </p:sp>
      <p:sp>
        <p:nvSpPr>
          <p:cNvPr id="10" name="" title=""/>
          <p:cNvSpPr txBox="1"/>
          <p:nvPr>
            <p:ph idx="8"/>
          </p:nvPr>
        </p:nvSpPr>
        <p:spPr>
          <a:xfrm>
            <a:off x="4650013" y="1600825"/>
            <a:ext cx="4040181" cy="4527728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lIns="91476" tIns="45738" rIns="91476" bIns="45738" anchor="t" anchorCtr="0"/>
          <a:lstStyle/>
          <a:p>
            <a:pPr marL="343034" marR="0" lvl="0" indent="-343034" algn="l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SzTx/>
              <a:buFont typeface="Arial" pitchFamily="34"/>
              <a:buChar char="•"/>
              <a:defRPr sz="1800" b="0" spc="0" baseline="0">
                <a:solidFill>
                  <a:srgbClr val="000000"/>
                </a:solidFill>
              </a:defRPr>
            </a:pPr>
            <a:r>
              <a:rPr sz="2800" b="0" i="0" u="none" spc="0" baseline="0">
                <a:solidFill>
                  <a:srgbClr val="000000"/>
                </a:solidFill>
                <a:latin typeface="Calibri"/>
                <a:sym typeface="Calibri"/>
              </a:rPr>
              <a:t>Click to edit Master text styles</a:t>
            </a:r>
          </a:p>
          <a:p>
            <a:pPr marL="743240" marR="0" lvl="1" indent="-285862" algn="l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SzTx/>
              <a:buFont typeface="Arial" pitchFamily="34"/>
              <a:buChar char="–"/>
              <a:defRPr sz="1800" b="0" spc="0" baseline="0">
                <a:solidFill>
                  <a:srgbClr val="000000"/>
                </a:solidFill>
              </a:defRPr>
            </a:pPr>
            <a:r>
              <a:rPr sz="2400" b="0" i="0" u="none" spc="0" baseline="0">
                <a:solidFill>
                  <a:srgbClr val="000000"/>
                </a:solidFill>
                <a:latin typeface="Calibri"/>
                <a:sym typeface="Calibri"/>
              </a:rPr>
              <a:t>Second level</a:t>
            </a:r>
          </a:p>
          <a:p>
            <a:pPr marL="1143447" marR="0" lvl="2" indent="-228689" algn="l" hangingPunct="1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SzTx/>
              <a:buFont typeface="Arial" pitchFamily="34"/>
              <a:buChar char="•"/>
              <a:defRPr sz="1800" b="0" spc="0" baseline="0">
                <a:solidFill>
                  <a:srgbClr val="000000"/>
                </a:solidFill>
              </a:defRPr>
            </a:pPr>
            <a:r>
              <a:rPr sz="2000" b="0" i="0" u="none" spc="0" baseline="0">
                <a:solidFill>
                  <a:srgbClr val="000000"/>
                </a:solidFill>
                <a:latin typeface="Calibri"/>
                <a:sym typeface="Calibri"/>
              </a:rPr>
              <a:t>Third level</a:t>
            </a:r>
          </a:p>
          <a:p>
            <a:pPr marL="1600825" marR="0" lvl="3" indent="-228689" algn="l" hangingPunct="1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SzTx/>
              <a:buFont typeface="Arial" pitchFamily="34"/>
              <a:buChar char="–"/>
              <a:defRPr sz="1800" b="0" spc="0" baseline="0">
                <a:solidFill>
                  <a:srgbClr val="000000"/>
                </a:solidFill>
              </a:defRPr>
            </a:pPr>
            <a:r>
              <a:rPr sz="1800" b="0" i="0" u="none" spc="0" baseline="0">
                <a:solidFill>
                  <a:srgbClr val="000000"/>
                </a:solidFill>
                <a:latin typeface="Calibri"/>
                <a:sym typeface="Calibri"/>
              </a:rPr>
              <a:t>Fourth level</a:t>
            </a:r>
          </a:p>
          <a:p>
            <a:pPr marL="2058204" marR="0" lvl="4" indent="-228689" algn="l" hangingPunct="1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SzTx/>
              <a:buFont typeface="Arial" pitchFamily="34"/>
              <a:buChar char="»"/>
              <a:defRPr sz="1800" b="0" spc="0" baseline="0">
                <a:solidFill>
                  <a:srgbClr val="000000"/>
                </a:solidFill>
              </a:defRPr>
            </a:pPr>
            <a:r>
              <a:rPr sz="1800" b="0" i="0" u="none" spc="0" baseline="0">
                <a:solidFill>
                  <a:srgbClr val="000000"/>
                </a:solidFill>
                <a:latin typeface="Calibri"/>
                <a:sym typeface="Calibri"/>
              </a:rPr>
              <a:t>Fifth level</a:t>
            </a:r>
          </a:p>
        </p:txBody>
      </p:sp>
      <p:sp>
        <p:nvSpPr>
          <p:cNvPr id="11" name="" title=""/>
          <p:cNvSpPr txBox="1"/>
          <p:nvPr>
            <p:ph type="dt" idx="9"/>
          </p:nvPr>
        </p:nvSpPr>
        <p:spPr>
          <a:xfrm>
            <a:off x="457379" y="6358835"/>
            <a:ext cx="2134431" cy="365272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lIns="91476" tIns="45738" rIns="91476" bIns="45738" anchor="ctr" anchorCtr="0"/>
          <a:lstStyle/>
          <a:p>
            <a:pPr marL="0" marR="0" indent="0" algn="l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sz="1800" b="0" spc="0" baseline="0">
                <a:solidFill>
                  <a:srgbClr val="000000"/>
                </a:solidFill>
              </a:defRPr>
            </a:pPr>
            <a:fld id="{E8FD0B7A-F5DD-4F40-B4CB-3B2C354B893A}" type="datetime">
              <a:rPr sz="1200" b="0" i="0" u="none" spc="0" baseline="0">
                <a:solidFill>
                  <a:srgbClr val="898989"/>
                </a:solidFill>
                <a:latin typeface="Calibri"/>
                <a:sym typeface="Calibri"/>
              </a:rPr>
              <a:t/>
            </a:fld>
            <a:endParaRPr sz="1200" b="0" i="0" u="none" spc="0" baseline="0">
              <a:solidFill>
                <a:srgbClr val="898989"/>
              </a:solidFill>
              <a:latin typeface="Calibri"/>
              <a:sym typeface="Calibri"/>
            </a:endParaRPr>
          </a:p>
        </p:txBody>
      </p:sp>
      <p:sp>
        <p:nvSpPr>
          <p:cNvPr id="12" name="" title=""/>
          <p:cNvSpPr txBox="1"/>
          <p:nvPr>
            <p:ph type="ftr" idx="10"/>
          </p:nvPr>
        </p:nvSpPr>
        <p:spPr>
          <a:xfrm>
            <a:off x="3125424" y="6358835"/>
            <a:ext cx="2896734" cy="365272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lIns="91476" tIns="45738" rIns="91476" bIns="45738" anchor="ctr" anchorCtr="0"/>
          <a:lstStyle/>
          <a:p>
            <a:pPr marL="0" marR="0" indent="0" algn="ctr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sz="1800" b="0" spc="0" baseline="0">
                <a:solidFill>
                  <a:srgbClr val="000000"/>
                </a:solidFill>
              </a:defRPr>
            </a:pPr>
            <a:endParaRPr sz="1200" b="0" i="0" u="none" spc="0" baseline="0">
              <a:solidFill>
                <a:srgbClr val="898989"/>
              </a:solidFill>
              <a:latin typeface="Calibri"/>
              <a:sym typeface="Calibri"/>
            </a:endParaRPr>
          </a:p>
        </p:txBody>
      </p:sp>
      <p:sp>
        <p:nvSpPr>
          <p:cNvPr id="13" name="" title=""/>
          <p:cNvSpPr txBox="1"/>
          <p:nvPr>
            <p:ph type="sldNum" idx="11"/>
          </p:nvPr>
        </p:nvSpPr>
        <p:spPr>
          <a:xfrm>
            <a:off x="6555763" y="6358835"/>
            <a:ext cx="2134431" cy="365272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lIns="91476" tIns="45738" rIns="91476" bIns="45738" anchor="ctr" anchorCtr="0"/>
          <a:lstStyle/>
          <a:p>
            <a:pPr marL="0" marR="0" indent="0" algn="r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sz="1800" b="0" spc="0" baseline="0">
                <a:solidFill>
                  <a:srgbClr val="000000"/>
                </a:solidFill>
              </a:defRPr>
            </a:pPr>
            <a:fld id="{93AE1883-0942-4AA3-9DB2-9C7C3A0314B1}" type="slidenum">
              <a:rPr sz="1200" b="0" i="0" u="none" spc="0" baseline="0">
                <a:solidFill>
                  <a:srgbClr val="898989"/>
                </a:solidFill>
                <a:latin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Master1-Layout5-twoTxTwoObj-Comparison">
    <p:bg>
      <p:bgPr>
        <a:solidFill>
          <a:srgbClr val="FFFFFF"/>
        </a:solidFill>
      </p:bgPr>
    </p:bg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10" name="" title=""/>
          <p:cNvSpPr txBox="1"/>
          <p:nvPr>
            <p:ph type="title" idx="6"/>
          </p:nvPr>
        </p:nvSpPr>
        <p:spPr>
          <a:xfrm>
            <a:off x="457379" y="274747"/>
            <a:ext cx="8232815" cy="1143447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lIns="91476" tIns="45738" rIns="91476" bIns="45738" anchor="ctr" anchorCtr="0"/>
          <a:lstStyle/>
          <a:p>
            <a:pPr marL="0" marR="0" indent="0" algn="ctr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sz="1800" b="0" spc="0" baseline="0">
                <a:solidFill>
                  <a:srgbClr val="000000"/>
                </a:solidFill>
              </a:defRPr>
            </a:pPr>
            <a:r>
              <a:rPr sz="4400" b="0" i="0" u="none" spc="0" baseline="0">
                <a:solidFill>
                  <a:srgbClr val="000000"/>
                </a:solidFill>
                <a:latin typeface="Calibri"/>
                <a:sym typeface="Calibri"/>
              </a:rPr>
              <a:t>Click to edit Master title style</a:t>
            </a:r>
          </a:p>
        </p:txBody>
      </p:sp>
      <p:sp>
        <p:nvSpPr>
          <p:cNvPr id="11" name="" title=""/>
          <p:cNvSpPr txBox="1"/>
          <p:nvPr>
            <p:ph type="body" idx="7"/>
          </p:nvPr>
        </p:nvSpPr>
        <p:spPr>
          <a:xfrm>
            <a:off x="457379" y="1535713"/>
            <a:ext cx="4041763" cy="64001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lIns="91476" tIns="45738" rIns="91476" bIns="45738" anchor="b" anchorCtr="0"/>
          <a:lstStyle/>
          <a:p>
            <a:pPr marL="0" marR="0" lvl="0" indent="0" algn="l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defRPr sz="1800" b="0" spc="0" baseline="0">
                <a:solidFill>
                  <a:srgbClr val="000000"/>
                </a:solidFill>
              </a:defRPr>
            </a:pPr>
            <a:r>
              <a:rPr sz="2400" b="1" i="0" u="none" spc="0" baseline="0">
                <a:solidFill>
                  <a:srgbClr val="000000"/>
                </a:solidFill>
                <a:latin typeface="Calibri"/>
                <a:sym typeface="Calibri"/>
              </a:rPr>
              <a:t>Click to edit Master text styles</a:t>
            </a:r>
          </a:p>
        </p:txBody>
      </p:sp>
      <p:sp>
        <p:nvSpPr>
          <p:cNvPr id="12" name="" title=""/>
          <p:cNvSpPr txBox="1"/>
          <p:nvPr>
            <p:ph idx="8"/>
          </p:nvPr>
        </p:nvSpPr>
        <p:spPr>
          <a:xfrm>
            <a:off x="457379" y="2175723"/>
            <a:ext cx="4041763" cy="3952831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lIns="91476" tIns="45738" rIns="91476" bIns="45738" anchor="t" anchorCtr="0"/>
          <a:lstStyle/>
          <a:p>
            <a:pPr marL="343034" marR="0" lvl="0" indent="-343034" algn="l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SzTx/>
              <a:buFont typeface="Arial" pitchFamily="34"/>
              <a:buChar char="•"/>
              <a:defRPr sz="1800" b="0" spc="0" baseline="0">
                <a:solidFill>
                  <a:srgbClr val="000000"/>
                </a:solidFill>
              </a:defRPr>
            </a:pPr>
            <a:r>
              <a:rPr sz="2400" b="0" i="0" u="none" spc="0" baseline="0">
                <a:solidFill>
                  <a:srgbClr val="000000"/>
                </a:solidFill>
                <a:latin typeface="Calibri"/>
                <a:sym typeface="Calibri"/>
              </a:rPr>
              <a:t>Click to edit Master text styles</a:t>
            </a:r>
          </a:p>
          <a:p>
            <a:pPr marL="743240" marR="0" lvl="1" indent="-285862" algn="l" hangingPunct="1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SzTx/>
              <a:buFont typeface="Arial" pitchFamily="34"/>
              <a:buChar char="–"/>
              <a:defRPr sz="1800" b="0" spc="0" baseline="0">
                <a:solidFill>
                  <a:srgbClr val="000000"/>
                </a:solidFill>
              </a:defRPr>
            </a:pPr>
            <a:r>
              <a:rPr sz="2000" b="0" i="0" u="none" spc="0" baseline="0">
                <a:solidFill>
                  <a:srgbClr val="000000"/>
                </a:solidFill>
                <a:latin typeface="Calibri"/>
                <a:sym typeface="Calibri"/>
              </a:rPr>
              <a:t>Second level</a:t>
            </a:r>
          </a:p>
          <a:p>
            <a:pPr marL="1143447" marR="0" lvl="2" indent="-228689" algn="l" hangingPunct="1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SzTx/>
              <a:buFont typeface="Arial" pitchFamily="34"/>
              <a:buChar char="•"/>
              <a:defRPr sz="1800" b="0" spc="0" baseline="0">
                <a:solidFill>
                  <a:srgbClr val="000000"/>
                </a:solidFill>
              </a:defRPr>
            </a:pPr>
            <a:r>
              <a:rPr sz="1800" b="0" i="0" u="none" spc="0" baseline="0">
                <a:solidFill>
                  <a:srgbClr val="000000"/>
                </a:solidFill>
                <a:latin typeface="Calibri"/>
                <a:sym typeface="Calibri"/>
              </a:rPr>
              <a:t>Third level</a:t>
            </a:r>
          </a:p>
          <a:p>
            <a:pPr marL="1600825" marR="0" lvl="3" indent="-228689" algn="l" hangingPunct="1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SzTx/>
              <a:buFont typeface="Arial" pitchFamily="34"/>
              <a:buChar char="–"/>
              <a:defRPr sz="1800" b="0" spc="0" baseline="0">
                <a:solidFill>
                  <a:srgbClr val="000000"/>
                </a:solidFill>
              </a:defRPr>
            </a:pPr>
            <a:r>
              <a:rPr sz="1600" b="0" i="0" u="none" spc="0" baseline="0">
                <a:solidFill>
                  <a:srgbClr val="000000"/>
                </a:solidFill>
                <a:latin typeface="Calibri"/>
                <a:sym typeface="Calibri"/>
              </a:rPr>
              <a:t>Fourth level</a:t>
            </a:r>
          </a:p>
          <a:p>
            <a:pPr marL="2058204" marR="0" lvl="4" indent="-228689" algn="l" hangingPunct="1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SzTx/>
              <a:buFont typeface="Arial" pitchFamily="34"/>
              <a:buChar char="»"/>
              <a:defRPr sz="1800" b="0" spc="0" baseline="0">
                <a:solidFill>
                  <a:srgbClr val="000000"/>
                </a:solidFill>
              </a:defRPr>
            </a:pPr>
            <a:r>
              <a:rPr sz="1600" b="0" i="0" u="none" spc="0" baseline="0">
                <a:solidFill>
                  <a:srgbClr val="000000"/>
                </a:solidFill>
                <a:latin typeface="Calibri"/>
                <a:sym typeface="Calibri"/>
              </a:rPr>
              <a:t>Fifth level</a:t>
            </a:r>
          </a:p>
        </p:txBody>
      </p:sp>
      <p:sp>
        <p:nvSpPr>
          <p:cNvPr id="13" name="" title=""/>
          <p:cNvSpPr txBox="1"/>
          <p:nvPr>
            <p:ph type="body" idx="9"/>
          </p:nvPr>
        </p:nvSpPr>
        <p:spPr>
          <a:xfrm>
            <a:off x="4646839" y="1535713"/>
            <a:ext cx="4043355" cy="64001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lIns="91476" tIns="45738" rIns="91476" bIns="45738" anchor="b" anchorCtr="0"/>
          <a:lstStyle/>
          <a:p>
            <a:pPr marL="0" marR="0" lvl="0" indent="0" algn="l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defRPr sz="1800" b="0" spc="0" baseline="0">
                <a:solidFill>
                  <a:srgbClr val="000000"/>
                </a:solidFill>
              </a:defRPr>
            </a:pPr>
            <a:r>
              <a:rPr sz="2400" b="1" i="0" u="none" spc="0" baseline="0">
                <a:solidFill>
                  <a:srgbClr val="000000"/>
                </a:solidFill>
                <a:latin typeface="Calibri"/>
                <a:sym typeface="Calibri"/>
              </a:rPr>
              <a:t>Click to edit Master text styles</a:t>
            </a:r>
          </a:p>
        </p:txBody>
      </p:sp>
      <p:sp>
        <p:nvSpPr>
          <p:cNvPr id="14" name="" title=""/>
          <p:cNvSpPr txBox="1"/>
          <p:nvPr>
            <p:ph idx="10"/>
          </p:nvPr>
        </p:nvSpPr>
        <p:spPr>
          <a:xfrm>
            <a:off x="4646839" y="2175723"/>
            <a:ext cx="4043355" cy="3952831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lIns="91476" tIns="45738" rIns="91476" bIns="45738" anchor="t" anchorCtr="0"/>
          <a:lstStyle/>
          <a:p>
            <a:pPr marL="343034" marR="0" lvl="0" indent="-343034" algn="l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SzTx/>
              <a:buFont typeface="Arial" pitchFamily="34"/>
              <a:buChar char="•"/>
              <a:defRPr sz="1800" b="0" spc="0" baseline="0">
                <a:solidFill>
                  <a:srgbClr val="000000"/>
                </a:solidFill>
              </a:defRPr>
            </a:pPr>
            <a:r>
              <a:rPr sz="2400" b="0" i="0" u="none" spc="0" baseline="0">
                <a:solidFill>
                  <a:srgbClr val="000000"/>
                </a:solidFill>
                <a:latin typeface="Calibri"/>
                <a:sym typeface="Calibri"/>
              </a:rPr>
              <a:t>Click to edit Master text styles</a:t>
            </a:r>
          </a:p>
          <a:p>
            <a:pPr marL="743240" marR="0" lvl="1" indent="-285862" algn="l" hangingPunct="1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SzTx/>
              <a:buFont typeface="Arial" pitchFamily="34"/>
              <a:buChar char="–"/>
              <a:defRPr sz="1800" b="0" spc="0" baseline="0">
                <a:solidFill>
                  <a:srgbClr val="000000"/>
                </a:solidFill>
              </a:defRPr>
            </a:pPr>
            <a:r>
              <a:rPr sz="2000" b="0" i="0" u="none" spc="0" baseline="0">
                <a:solidFill>
                  <a:srgbClr val="000000"/>
                </a:solidFill>
                <a:latin typeface="Calibri"/>
                <a:sym typeface="Calibri"/>
              </a:rPr>
              <a:t>Second level</a:t>
            </a:r>
          </a:p>
          <a:p>
            <a:pPr marL="1143447" marR="0" lvl="2" indent="-228689" algn="l" hangingPunct="1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SzTx/>
              <a:buFont typeface="Arial" pitchFamily="34"/>
              <a:buChar char="•"/>
              <a:defRPr sz="1800" b="0" spc="0" baseline="0">
                <a:solidFill>
                  <a:srgbClr val="000000"/>
                </a:solidFill>
              </a:defRPr>
            </a:pPr>
            <a:r>
              <a:rPr sz="1800" b="0" i="0" u="none" spc="0" baseline="0">
                <a:solidFill>
                  <a:srgbClr val="000000"/>
                </a:solidFill>
                <a:latin typeface="Calibri"/>
                <a:sym typeface="Calibri"/>
              </a:rPr>
              <a:t>Third level</a:t>
            </a:r>
          </a:p>
          <a:p>
            <a:pPr marL="1600825" marR="0" lvl="3" indent="-228689" algn="l" hangingPunct="1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SzTx/>
              <a:buFont typeface="Arial" pitchFamily="34"/>
              <a:buChar char="–"/>
              <a:defRPr sz="1800" b="0" spc="0" baseline="0">
                <a:solidFill>
                  <a:srgbClr val="000000"/>
                </a:solidFill>
              </a:defRPr>
            </a:pPr>
            <a:r>
              <a:rPr sz="1600" b="0" i="0" u="none" spc="0" baseline="0">
                <a:solidFill>
                  <a:srgbClr val="000000"/>
                </a:solidFill>
                <a:latin typeface="Calibri"/>
                <a:sym typeface="Calibri"/>
              </a:rPr>
              <a:t>Fourth level</a:t>
            </a:r>
          </a:p>
          <a:p>
            <a:pPr marL="2058204" marR="0" lvl="4" indent="-228689" algn="l" hangingPunct="1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SzTx/>
              <a:buFont typeface="Arial" pitchFamily="34"/>
              <a:buChar char="»"/>
              <a:defRPr sz="1800" b="0" spc="0" baseline="0">
                <a:solidFill>
                  <a:srgbClr val="000000"/>
                </a:solidFill>
              </a:defRPr>
            </a:pPr>
            <a:r>
              <a:rPr sz="1600" b="0" i="0" u="none" spc="0" baseline="0">
                <a:solidFill>
                  <a:srgbClr val="000000"/>
                </a:solidFill>
                <a:latin typeface="Calibri"/>
                <a:sym typeface="Calibri"/>
              </a:rPr>
              <a:t>Fifth level</a:t>
            </a:r>
          </a:p>
        </p:txBody>
      </p:sp>
      <p:sp>
        <p:nvSpPr>
          <p:cNvPr id="15" name="" title=""/>
          <p:cNvSpPr txBox="1"/>
          <p:nvPr>
            <p:ph type="dt" idx="11"/>
          </p:nvPr>
        </p:nvSpPr>
        <p:spPr>
          <a:xfrm>
            <a:off x="457379" y="6358835"/>
            <a:ext cx="2134431" cy="365272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lIns="91476" tIns="45738" rIns="91476" bIns="45738" anchor="ctr" anchorCtr="0"/>
          <a:lstStyle/>
          <a:p>
            <a:pPr marL="0" marR="0" indent="0" algn="l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sz="1800" b="0" spc="0" baseline="0">
                <a:solidFill>
                  <a:srgbClr val="000000"/>
                </a:solidFill>
              </a:defRPr>
            </a:pPr>
            <a:fld id="{E8FD0B7A-F5DD-4F40-B4CB-3B2C354B893A}" type="datetime">
              <a:rPr sz="1200" b="0" i="0" u="none" spc="0" baseline="0">
                <a:solidFill>
                  <a:srgbClr val="898989"/>
                </a:solidFill>
                <a:latin typeface="Calibri"/>
                <a:sym typeface="Calibri"/>
              </a:rPr>
              <a:t/>
            </a:fld>
            <a:endParaRPr sz="1200" b="0" i="0" u="none" spc="0" baseline="0">
              <a:solidFill>
                <a:srgbClr val="898989"/>
              </a:solidFill>
              <a:latin typeface="Calibri"/>
              <a:sym typeface="Calibri"/>
            </a:endParaRPr>
          </a:p>
        </p:txBody>
      </p:sp>
      <p:sp>
        <p:nvSpPr>
          <p:cNvPr id="16" name="" title=""/>
          <p:cNvSpPr txBox="1"/>
          <p:nvPr>
            <p:ph type="ftr" idx="12"/>
          </p:nvPr>
        </p:nvSpPr>
        <p:spPr>
          <a:xfrm>
            <a:off x="3125424" y="6358835"/>
            <a:ext cx="2896734" cy="365272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lIns="91476" tIns="45738" rIns="91476" bIns="45738" anchor="ctr" anchorCtr="0"/>
          <a:lstStyle/>
          <a:p>
            <a:pPr marL="0" marR="0" indent="0" algn="ctr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sz="1800" b="0" spc="0" baseline="0">
                <a:solidFill>
                  <a:srgbClr val="000000"/>
                </a:solidFill>
              </a:defRPr>
            </a:pPr>
            <a:endParaRPr sz="1200" b="0" i="0" u="none" spc="0" baseline="0">
              <a:solidFill>
                <a:srgbClr val="898989"/>
              </a:solidFill>
              <a:latin typeface="Calibri"/>
              <a:sym typeface="Calibri"/>
            </a:endParaRPr>
          </a:p>
        </p:txBody>
      </p:sp>
      <p:sp>
        <p:nvSpPr>
          <p:cNvPr id="17" name="" title=""/>
          <p:cNvSpPr txBox="1"/>
          <p:nvPr>
            <p:ph type="sldNum" idx="13"/>
          </p:nvPr>
        </p:nvSpPr>
        <p:spPr>
          <a:xfrm>
            <a:off x="6555763" y="6358835"/>
            <a:ext cx="2134431" cy="365272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lIns="91476" tIns="45738" rIns="91476" bIns="45738" anchor="ctr" anchorCtr="0"/>
          <a:lstStyle/>
          <a:p>
            <a:pPr marL="0" marR="0" indent="0" algn="r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sz="1800" b="0" spc="0" baseline="0">
                <a:solidFill>
                  <a:srgbClr val="000000"/>
                </a:solidFill>
              </a:defRPr>
            </a:pPr>
            <a:fld id="{93AE1883-0942-4AA3-9DB2-9C7C3A0314B1}" type="slidenum">
              <a:rPr sz="1200" b="0" i="0" u="none" spc="0" baseline="0">
                <a:solidFill>
                  <a:srgbClr val="898989"/>
                </a:solidFill>
                <a:latin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Master1-Layout6-titleOnly-Title-Only">
    <p:bg>
      <p:bgPr>
        <a:solidFill>
          <a:srgbClr val="FFFFFF"/>
        </a:solidFill>
      </p:bgPr>
    </p:bg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6" name="" title=""/>
          <p:cNvSpPr txBox="1"/>
          <p:nvPr>
            <p:ph type="title" idx="6"/>
          </p:nvPr>
        </p:nvSpPr>
        <p:spPr>
          <a:xfrm>
            <a:off x="457379" y="274747"/>
            <a:ext cx="8232815" cy="1143447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lIns="91476" tIns="45738" rIns="91476" bIns="45738" anchor="ctr" anchorCtr="0"/>
          <a:lstStyle/>
          <a:p>
            <a:pPr marL="0" marR="0" indent="0" algn="ctr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sz="1800" b="0" spc="0" baseline="0">
                <a:solidFill>
                  <a:srgbClr val="000000"/>
                </a:solidFill>
              </a:defRPr>
            </a:pPr>
            <a:r>
              <a:rPr sz="4400" b="0" i="0" u="none" spc="0" baseline="0">
                <a:solidFill>
                  <a:srgbClr val="000000"/>
                </a:solidFill>
                <a:latin typeface="Calibri"/>
                <a:sym typeface="Calibri"/>
              </a:rPr>
              <a:t>Click to edit Master title style</a:t>
            </a:r>
          </a:p>
        </p:txBody>
      </p:sp>
      <p:sp>
        <p:nvSpPr>
          <p:cNvPr id="7" name="" title=""/>
          <p:cNvSpPr txBox="1"/>
          <p:nvPr>
            <p:ph type="dt" idx="7"/>
          </p:nvPr>
        </p:nvSpPr>
        <p:spPr>
          <a:xfrm>
            <a:off x="457379" y="6358835"/>
            <a:ext cx="2134431" cy="365272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lIns="91476" tIns="45738" rIns="91476" bIns="45738" anchor="ctr" anchorCtr="0"/>
          <a:lstStyle/>
          <a:p>
            <a:pPr marL="0" marR="0" indent="0" algn="l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sz="1800" b="0" spc="0" baseline="0">
                <a:solidFill>
                  <a:srgbClr val="000000"/>
                </a:solidFill>
              </a:defRPr>
            </a:pPr>
            <a:fld id="{E8FD0B7A-F5DD-4F40-B4CB-3B2C354B893A}" type="datetime">
              <a:rPr sz="1200" b="0" i="0" u="none" spc="0" baseline="0">
                <a:solidFill>
                  <a:srgbClr val="898989"/>
                </a:solidFill>
                <a:latin typeface="Calibri"/>
                <a:sym typeface="Calibri"/>
              </a:rPr>
              <a:t/>
            </a:fld>
            <a:endParaRPr sz="1200" b="0" i="0" u="none" spc="0" baseline="0">
              <a:solidFill>
                <a:srgbClr val="898989"/>
              </a:solidFill>
              <a:latin typeface="Calibri"/>
              <a:sym typeface="Calibri"/>
            </a:endParaRPr>
          </a:p>
        </p:txBody>
      </p:sp>
      <p:sp>
        <p:nvSpPr>
          <p:cNvPr id="8" name="" title=""/>
          <p:cNvSpPr txBox="1"/>
          <p:nvPr>
            <p:ph type="ftr" idx="8"/>
          </p:nvPr>
        </p:nvSpPr>
        <p:spPr>
          <a:xfrm>
            <a:off x="3125424" y="6358835"/>
            <a:ext cx="2896734" cy="365272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lIns="91476" tIns="45738" rIns="91476" bIns="45738" anchor="ctr" anchorCtr="0"/>
          <a:lstStyle/>
          <a:p>
            <a:pPr marL="0" marR="0" indent="0" algn="ctr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sz="1800" b="0" spc="0" baseline="0">
                <a:solidFill>
                  <a:srgbClr val="000000"/>
                </a:solidFill>
              </a:defRPr>
            </a:pPr>
            <a:endParaRPr sz="1200" b="0" i="0" u="none" spc="0" baseline="0">
              <a:solidFill>
                <a:srgbClr val="898989"/>
              </a:solidFill>
              <a:latin typeface="Calibri"/>
              <a:sym typeface="Calibri"/>
            </a:endParaRPr>
          </a:p>
        </p:txBody>
      </p:sp>
      <p:sp>
        <p:nvSpPr>
          <p:cNvPr id="9" name="" title=""/>
          <p:cNvSpPr txBox="1"/>
          <p:nvPr>
            <p:ph type="sldNum" idx="9"/>
          </p:nvPr>
        </p:nvSpPr>
        <p:spPr>
          <a:xfrm>
            <a:off x="6555763" y="6358835"/>
            <a:ext cx="2134431" cy="365272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lIns="91476" tIns="45738" rIns="91476" bIns="45738" anchor="ctr" anchorCtr="0"/>
          <a:lstStyle/>
          <a:p>
            <a:pPr marL="0" marR="0" indent="0" algn="r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sz="1800" b="0" spc="0" baseline="0">
                <a:solidFill>
                  <a:srgbClr val="000000"/>
                </a:solidFill>
              </a:defRPr>
            </a:pPr>
            <a:fld id="{93AE1883-0942-4AA3-9DB2-9C7C3A0314B1}" type="slidenum">
              <a:rPr sz="1200" b="0" i="0" u="none" spc="0" baseline="0">
                <a:solidFill>
                  <a:srgbClr val="898989"/>
                </a:solidFill>
                <a:latin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Master1-Layout7-blank-Blank">
    <p:bg>
      <p:bgPr>
        <a:solidFill>
          <a:srgbClr val="FFFFFF"/>
        </a:solidFill>
      </p:bgPr>
    </p:bg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5" name="" title=""/>
          <p:cNvSpPr txBox="1"/>
          <p:nvPr>
            <p:ph type="dt" idx="6"/>
          </p:nvPr>
        </p:nvSpPr>
        <p:spPr>
          <a:xfrm>
            <a:off x="457379" y="6358835"/>
            <a:ext cx="2134431" cy="365272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lIns="91476" tIns="45738" rIns="91476" bIns="45738" anchor="ctr" anchorCtr="0"/>
          <a:lstStyle/>
          <a:p>
            <a:pPr marL="0" marR="0" indent="0" algn="l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sz="1800" b="0" spc="0" baseline="0">
                <a:solidFill>
                  <a:srgbClr val="000000"/>
                </a:solidFill>
              </a:defRPr>
            </a:pPr>
            <a:fld id="{E8FD0B7A-F5DD-4F40-B4CB-3B2C354B893A}" type="datetime">
              <a:rPr sz="1200" b="0" i="0" u="none" spc="0" baseline="0">
                <a:solidFill>
                  <a:srgbClr val="898989"/>
                </a:solidFill>
                <a:latin typeface="Calibri"/>
                <a:sym typeface="Calibri"/>
              </a:rPr>
              <a:t/>
            </a:fld>
            <a:endParaRPr sz="1200" b="0" i="0" u="none" spc="0" baseline="0">
              <a:solidFill>
                <a:srgbClr val="898989"/>
              </a:solidFill>
              <a:latin typeface="Calibri"/>
              <a:sym typeface="Calibri"/>
            </a:endParaRPr>
          </a:p>
        </p:txBody>
      </p:sp>
      <p:sp>
        <p:nvSpPr>
          <p:cNvPr id="6" name="" title=""/>
          <p:cNvSpPr txBox="1"/>
          <p:nvPr>
            <p:ph type="ftr" idx="7"/>
          </p:nvPr>
        </p:nvSpPr>
        <p:spPr>
          <a:xfrm>
            <a:off x="3125424" y="6358835"/>
            <a:ext cx="2896734" cy="365272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lIns="91476" tIns="45738" rIns="91476" bIns="45738" anchor="ctr" anchorCtr="0"/>
          <a:lstStyle/>
          <a:p>
            <a:pPr marL="0" marR="0" indent="0" algn="ctr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sz="1800" b="0" spc="0" baseline="0">
                <a:solidFill>
                  <a:srgbClr val="000000"/>
                </a:solidFill>
              </a:defRPr>
            </a:pPr>
            <a:endParaRPr sz="1200" b="0" i="0" u="none" spc="0" baseline="0">
              <a:solidFill>
                <a:srgbClr val="898989"/>
              </a:solidFill>
              <a:latin typeface="Calibri"/>
              <a:sym typeface="Calibri"/>
            </a:endParaRPr>
          </a:p>
        </p:txBody>
      </p:sp>
      <p:sp>
        <p:nvSpPr>
          <p:cNvPr id="7" name="" title=""/>
          <p:cNvSpPr txBox="1"/>
          <p:nvPr>
            <p:ph type="sldNum" idx="8"/>
          </p:nvPr>
        </p:nvSpPr>
        <p:spPr>
          <a:xfrm>
            <a:off x="6555763" y="6358835"/>
            <a:ext cx="2134431" cy="365272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lIns="91476" tIns="45738" rIns="91476" bIns="45738" anchor="ctr" anchorCtr="0"/>
          <a:lstStyle/>
          <a:p>
            <a:pPr marL="0" marR="0" indent="0" algn="r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sz="1800" b="0" spc="0" baseline="0">
                <a:solidFill>
                  <a:srgbClr val="000000"/>
                </a:solidFill>
              </a:defRPr>
            </a:pPr>
            <a:fld id="{93AE1883-0942-4AA3-9DB2-9C7C3A0314B1}" type="slidenum">
              <a:rPr sz="1200" b="0" i="0" u="none" spc="0" baseline="0">
                <a:solidFill>
                  <a:srgbClr val="898989"/>
                </a:solidFill>
                <a:latin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Master1-Layout8-objTx-Content-with-Caption">
    <p:bg>
      <p:bgPr>
        <a:solidFill>
          <a:srgbClr val="FFFFFF"/>
        </a:solidFill>
      </p:bgPr>
    </p:bg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8" name="" title=""/>
          <p:cNvSpPr txBox="1"/>
          <p:nvPr>
            <p:ph type="title" idx="6"/>
          </p:nvPr>
        </p:nvSpPr>
        <p:spPr>
          <a:xfrm>
            <a:off x="457379" y="273156"/>
            <a:ext cx="3009487" cy="1162501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lIns="91476" tIns="45738" rIns="91476" bIns="45738" anchor="b" anchorCtr="0"/>
          <a:lstStyle/>
          <a:p>
            <a:pPr marL="0" marR="0" indent="0" algn="l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sz="1800" b="0" spc="0" baseline="0">
                <a:solidFill>
                  <a:srgbClr val="000000"/>
                </a:solidFill>
              </a:defRPr>
            </a:pPr>
            <a:r>
              <a:rPr sz="2000" b="1" i="0" u="none" spc="0" baseline="0">
                <a:solidFill>
                  <a:srgbClr val="000000"/>
                </a:solidFill>
                <a:latin typeface="Calibri"/>
                <a:sym typeface="Calibri"/>
              </a:rPr>
              <a:t>Click to edit Master title style</a:t>
            </a:r>
          </a:p>
        </p:txBody>
      </p:sp>
      <p:sp>
        <p:nvSpPr>
          <p:cNvPr id="9" name="" title=""/>
          <p:cNvSpPr txBox="1"/>
          <p:nvPr>
            <p:ph idx="7"/>
          </p:nvPr>
        </p:nvSpPr>
        <p:spPr>
          <a:xfrm>
            <a:off x="3576445" y="273156"/>
            <a:ext cx="5113749" cy="5855398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lIns="91476" tIns="45738" rIns="91476" bIns="45738" anchor="t" anchorCtr="0"/>
          <a:lstStyle/>
          <a:p>
            <a:pPr marL="343034" marR="0" lvl="0" indent="-343034" algn="l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SzTx/>
              <a:buFont typeface="Arial" pitchFamily="34"/>
              <a:buChar char="•"/>
              <a:defRPr sz="1800" b="0" spc="0" baseline="0">
                <a:solidFill>
                  <a:srgbClr val="000000"/>
                </a:solidFill>
              </a:defRPr>
            </a:pPr>
            <a:r>
              <a:rPr sz="3200" b="0" i="0" u="none" spc="0" baseline="0">
                <a:solidFill>
                  <a:srgbClr val="000000"/>
                </a:solidFill>
                <a:latin typeface="Calibri"/>
                <a:sym typeface="Calibri"/>
              </a:rPr>
              <a:t>Click to edit Master text styles</a:t>
            </a:r>
          </a:p>
          <a:p>
            <a:pPr marL="743240" marR="0" lvl="1" indent="-285862" algn="l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SzTx/>
              <a:buFont typeface="Arial" pitchFamily="34"/>
              <a:buChar char="–"/>
              <a:defRPr sz="1800" b="0" spc="0" baseline="0">
                <a:solidFill>
                  <a:srgbClr val="000000"/>
                </a:solidFill>
              </a:defRPr>
            </a:pPr>
            <a:r>
              <a:rPr sz="2800" b="0" i="0" u="none" spc="0" baseline="0">
                <a:solidFill>
                  <a:srgbClr val="000000"/>
                </a:solidFill>
                <a:latin typeface="Calibri"/>
                <a:sym typeface="Calibri"/>
              </a:rPr>
              <a:t>Second level</a:t>
            </a:r>
          </a:p>
          <a:p>
            <a:pPr marL="1143447" marR="0" lvl="2" indent="-228689" algn="l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SzTx/>
              <a:buFont typeface="Arial" pitchFamily="34"/>
              <a:buChar char="•"/>
              <a:defRPr sz="1800" b="0" spc="0" baseline="0">
                <a:solidFill>
                  <a:srgbClr val="000000"/>
                </a:solidFill>
              </a:defRPr>
            </a:pPr>
            <a:r>
              <a:rPr sz="2400" b="0" i="0" u="none" spc="0" baseline="0">
                <a:solidFill>
                  <a:srgbClr val="000000"/>
                </a:solidFill>
                <a:latin typeface="Calibri"/>
                <a:sym typeface="Calibri"/>
              </a:rPr>
              <a:t>Third level</a:t>
            </a:r>
          </a:p>
          <a:p>
            <a:pPr marL="1600825" marR="0" lvl="3" indent="-228689" algn="l" hangingPunct="1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SzTx/>
              <a:buFont typeface="Arial" pitchFamily="34"/>
              <a:buChar char="–"/>
              <a:defRPr sz="1800" b="0" spc="0" baseline="0">
                <a:solidFill>
                  <a:srgbClr val="000000"/>
                </a:solidFill>
              </a:defRPr>
            </a:pPr>
            <a:r>
              <a:rPr sz="2000" b="0" i="0" u="none" spc="0" baseline="0">
                <a:solidFill>
                  <a:srgbClr val="000000"/>
                </a:solidFill>
                <a:latin typeface="Calibri"/>
                <a:sym typeface="Calibri"/>
              </a:rPr>
              <a:t>Fourth level</a:t>
            </a:r>
          </a:p>
          <a:p>
            <a:pPr marL="2058204" marR="0" lvl="4" indent="-228689" algn="l" hangingPunct="1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SzTx/>
              <a:buFont typeface="Arial" pitchFamily="34"/>
              <a:buChar char="»"/>
              <a:defRPr sz="1800" b="0" spc="0" baseline="0">
                <a:solidFill>
                  <a:srgbClr val="000000"/>
                </a:solidFill>
              </a:defRPr>
            </a:pPr>
            <a:r>
              <a:rPr sz="2000" b="0" i="0" u="none" spc="0" baseline="0">
                <a:solidFill>
                  <a:srgbClr val="000000"/>
                </a:solidFill>
                <a:latin typeface="Calibri"/>
                <a:sym typeface="Calibri"/>
              </a:rPr>
              <a:t>Fifth level</a:t>
            </a:r>
          </a:p>
        </p:txBody>
      </p:sp>
      <p:sp>
        <p:nvSpPr>
          <p:cNvPr id="10" name="" title=""/>
          <p:cNvSpPr txBox="1"/>
          <p:nvPr>
            <p:ph type="body" idx="8"/>
          </p:nvPr>
        </p:nvSpPr>
        <p:spPr>
          <a:xfrm>
            <a:off x="457379" y="1435657"/>
            <a:ext cx="3009487" cy="4692897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lIns="91476" tIns="45738" rIns="91476" bIns="45738" anchor="t" anchorCtr="0"/>
          <a:lstStyle/>
          <a:p>
            <a:pPr marL="0" marR="0" lvl="0" indent="0" algn="l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defRPr sz="1800" b="0" spc="0" baseline="0">
                <a:solidFill>
                  <a:srgbClr val="000000"/>
                </a:solidFill>
              </a:defRPr>
            </a:pPr>
            <a:r>
              <a:rPr sz="1400" b="0" i="0" u="none" spc="0" baseline="0">
                <a:solidFill>
                  <a:srgbClr val="000000"/>
                </a:solidFill>
                <a:latin typeface="Calibri"/>
                <a:sym typeface="Calibri"/>
              </a:rPr>
              <a:t>Click to edit Master text styles</a:t>
            </a:r>
          </a:p>
        </p:txBody>
      </p:sp>
      <p:sp>
        <p:nvSpPr>
          <p:cNvPr id="11" name="" title=""/>
          <p:cNvSpPr txBox="1"/>
          <p:nvPr>
            <p:ph type="dt" idx="9"/>
          </p:nvPr>
        </p:nvSpPr>
        <p:spPr>
          <a:xfrm>
            <a:off x="457379" y="6358835"/>
            <a:ext cx="2134431" cy="365272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lIns="91476" tIns="45738" rIns="91476" bIns="45738" anchor="ctr" anchorCtr="0"/>
          <a:lstStyle/>
          <a:p>
            <a:pPr marL="0" marR="0" indent="0" algn="l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sz="1800" b="0" spc="0" baseline="0">
                <a:solidFill>
                  <a:srgbClr val="000000"/>
                </a:solidFill>
              </a:defRPr>
            </a:pPr>
            <a:fld id="{E8FD0B7A-F5DD-4F40-B4CB-3B2C354B893A}" type="datetime">
              <a:rPr sz="1200" b="0" i="0" u="none" spc="0" baseline="0">
                <a:solidFill>
                  <a:srgbClr val="898989"/>
                </a:solidFill>
                <a:latin typeface="Calibri"/>
                <a:sym typeface="Calibri"/>
              </a:rPr>
              <a:t/>
            </a:fld>
            <a:endParaRPr sz="1200" b="0" i="0" u="none" spc="0" baseline="0">
              <a:solidFill>
                <a:srgbClr val="898989"/>
              </a:solidFill>
              <a:latin typeface="Calibri"/>
              <a:sym typeface="Calibri"/>
            </a:endParaRPr>
          </a:p>
        </p:txBody>
      </p:sp>
      <p:sp>
        <p:nvSpPr>
          <p:cNvPr id="12" name="" title=""/>
          <p:cNvSpPr txBox="1"/>
          <p:nvPr>
            <p:ph type="ftr" idx="10"/>
          </p:nvPr>
        </p:nvSpPr>
        <p:spPr>
          <a:xfrm>
            <a:off x="3125424" y="6358835"/>
            <a:ext cx="2896734" cy="365272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lIns="91476" tIns="45738" rIns="91476" bIns="45738" anchor="ctr" anchorCtr="0"/>
          <a:lstStyle/>
          <a:p>
            <a:pPr marL="0" marR="0" indent="0" algn="ctr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sz="1800" b="0" spc="0" baseline="0">
                <a:solidFill>
                  <a:srgbClr val="000000"/>
                </a:solidFill>
              </a:defRPr>
            </a:pPr>
            <a:endParaRPr sz="1200" b="0" i="0" u="none" spc="0" baseline="0">
              <a:solidFill>
                <a:srgbClr val="898989"/>
              </a:solidFill>
              <a:latin typeface="Calibri"/>
              <a:sym typeface="Calibri"/>
            </a:endParaRPr>
          </a:p>
        </p:txBody>
      </p:sp>
      <p:sp>
        <p:nvSpPr>
          <p:cNvPr id="13" name="" title=""/>
          <p:cNvSpPr txBox="1"/>
          <p:nvPr>
            <p:ph type="sldNum" idx="11"/>
          </p:nvPr>
        </p:nvSpPr>
        <p:spPr>
          <a:xfrm>
            <a:off x="6555763" y="6358835"/>
            <a:ext cx="2134431" cy="365272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lIns="91476" tIns="45738" rIns="91476" bIns="45738" anchor="ctr" anchorCtr="0"/>
          <a:lstStyle/>
          <a:p>
            <a:pPr marL="0" marR="0" indent="0" algn="r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sz="1800" b="0" spc="0" baseline="0">
                <a:solidFill>
                  <a:srgbClr val="000000"/>
                </a:solidFill>
              </a:defRPr>
            </a:pPr>
            <a:fld id="{93AE1883-0942-4AA3-9DB2-9C7C3A0314B1}" type="slidenum">
              <a:rPr sz="1200" b="0" i="0" u="none" spc="0" baseline="0">
                <a:solidFill>
                  <a:srgbClr val="898989"/>
                </a:solidFill>
                <a:latin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Master1-Layout9-picTx-Picture-with-Caption">
    <p:bg>
      <p:bgPr>
        <a:solidFill>
          <a:srgbClr val="FFFFFF"/>
        </a:solidFill>
      </p:bgPr>
    </p:bg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8" name="" title=""/>
          <p:cNvSpPr txBox="1"/>
          <p:nvPr>
            <p:ph type="title" idx="6"/>
          </p:nvPr>
        </p:nvSpPr>
        <p:spPr>
          <a:xfrm>
            <a:off x="1792988" y="4802475"/>
            <a:ext cx="5488544" cy="566957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lIns="91476" tIns="45738" rIns="91476" bIns="45738" anchor="b" anchorCtr="0"/>
          <a:lstStyle/>
          <a:p>
            <a:pPr marL="0" marR="0" indent="0" algn="l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sz="1800" b="0" spc="0" baseline="0">
                <a:solidFill>
                  <a:srgbClr val="000000"/>
                </a:solidFill>
              </a:defRPr>
            </a:pPr>
            <a:r>
              <a:rPr sz="2000" b="1" i="0" u="none" spc="0" baseline="0">
                <a:solidFill>
                  <a:srgbClr val="000000"/>
                </a:solidFill>
                <a:latin typeface="Calibri"/>
                <a:sym typeface="Calibri"/>
              </a:rPr>
              <a:t>Click to edit Master title style</a:t>
            </a:r>
          </a:p>
        </p:txBody>
      </p:sp>
      <p:sp>
        <p:nvSpPr>
          <p:cNvPr id="9" name="" title=""/>
          <p:cNvSpPr txBox="1"/>
          <p:nvPr>
            <p:ph type="pic" idx="7"/>
          </p:nvPr>
        </p:nvSpPr>
        <p:spPr>
          <a:xfrm>
            <a:off x="1792988" y="613015"/>
            <a:ext cx="5488544" cy="4116408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lIns="91476" tIns="45738" rIns="91476" bIns="45738" anchor="t" anchorCtr="0"/>
          <a:lstStyle/>
          <a:p>
            <a:pPr marL="0" marR="0" indent="0" algn="l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defRPr sz="1800" b="0" spc="0" baseline="0">
                <a:solidFill>
                  <a:srgbClr val="000000"/>
                </a:solidFill>
              </a:defRPr>
            </a:pPr>
            <a:endParaRPr sz="3200" b="0" i="0" u="none" spc="0" baseline="0">
              <a:solidFill>
                <a:srgbClr val="000000"/>
              </a:solidFill>
              <a:latin typeface="Calibri"/>
              <a:sym typeface="Calibri"/>
            </a:endParaRPr>
          </a:p>
        </p:txBody>
      </p:sp>
      <p:sp>
        <p:nvSpPr>
          <p:cNvPr id="10" name="" title=""/>
          <p:cNvSpPr txBox="1"/>
          <p:nvPr>
            <p:ph type="body" idx="8"/>
          </p:nvPr>
        </p:nvSpPr>
        <p:spPr>
          <a:xfrm>
            <a:off x="1792988" y="5369433"/>
            <a:ext cx="5488544" cy="805178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lIns="91476" tIns="45738" rIns="91476" bIns="45738" anchor="t" anchorCtr="0"/>
          <a:lstStyle/>
          <a:p>
            <a:pPr marL="0" marR="0" lvl="0" indent="0" algn="l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defRPr sz="1800" b="0" spc="0" baseline="0">
                <a:solidFill>
                  <a:srgbClr val="000000"/>
                </a:solidFill>
              </a:defRPr>
            </a:pPr>
            <a:r>
              <a:rPr sz="1400" b="0" i="0" u="none" spc="0" baseline="0">
                <a:solidFill>
                  <a:srgbClr val="000000"/>
                </a:solidFill>
                <a:latin typeface="Calibri"/>
                <a:sym typeface="Calibri"/>
              </a:rPr>
              <a:t>Click to edit Master text styles</a:t>
            </a:r>
          </a:p>
        </p:txBody>
      </p:sp>
      <p:sp>
        <p:nvSpPr>
          <p:cNvPr id="11" name="" title=""/>
          <p:cNvSpPr txBox="1"/>
          <p:nvPr>
            <p:ph type="dt" idx="9"/>
          </p:nvPr>
        </p:nvSpPr>
        <p:spPr>
          <a:xfrm>
            <a:off x="457379" y="6358835"/>
            <a:ext cx="2134431" cy="365272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lIns="91476" tIns="45738" rIns="91476" bIns="45738" anchor="ctr" anchorCtr="0"/>
          <a:lstStyle/>
          <a:p>
            <a:pPr marL="0" marR="0" indent="0" algn="l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sz="1800" b="0" spc="0" baseline="0">
                <a:solidFill>
                  <a:srgbClr val="000000"/>
                </a:solidFill>
              </a:defRPr>
            </a:pPr>
            <a:fld id="{E8FD0B7A-F5DD-4F40-B4CB-3B2C354B893A}" type="datetime">
              <a:rPr sz="1200" b="0" i="0" u="none" spc="0" baseline="0">
                <a:solidFill>
                  <a:srgbClr val="898989"/>
                </a:solidFill>
                <a:latin typeface="Calibri"/>
                <a:sym typeface="Calibri"/>
              </a:rPr>
              <a:t/>
            </a:fld>
            <a:endParaRPr sz="1200" b="0" i="0" u="none" spc="0" baseline="0">
              <a:solidFill>
                <a:srgbClr val="898989"/>
              </a:solidFill>
              <a:latin typeface="Calibri"/>
              <a:sym typeface="Calibri"/>
            </a:endParaRPr>
          </a:p>
        </p:txBody>
      </p:sp>
      <p:sp>
        <p:nvSpPr>
          <p:cNvPr id="12" name="" title=""/>
          <p:cNvSpPr txBox="1"/>
          <p:nvPr>
            <p:ph type="ftr" idx="10"/>
          </p:nvPr>
        </p:nvSpPr>
        <p:spPr>
          <a:xfrm>
            <a:off x="3125424" y="6358835"/>
            <a:ext cx="2896734" cy="365272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lIns="91476" tIns="45738" rIns="91476" bIns="45738" anchor="ctr" anchorCtr="0"/>
          <a:lstStyle/>
          <a:p>
            <a:pPr marL="0" marR="0" indent="0" algn="ctr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sz="1800" b="0" spc="0" baseline="0">
                <a:solidFill>
                  <a:srgbClr val="000000"/>
                </a:solidFill>
              </a:defRPr>
            </a:pPr>
            <a:endParaRPr sz="1200" b="0" i="0" u="none" spc="0" baseline="0">
              <a:solidFill>
                <a:srgbClr val="898989"/>
              </a:solidFill>
              <a:latin typeface="Calibri"/>
              <a:sym typeface="Calibri"/>
            </a:endParaRPr>
          </a:p>
        </p:txBody>
      </p:sp>
      <p:sp>
        <p:nvSpPr>
          <p:cNvPr id="13" name="" title=""/>
          <p:cNvSpPr txBox="1"/>
          <p:nvPr>
            <p:ph type="sldNum" idx="11"/>
          </p:nvPr>
        </p:nvSpPr>
        <p:spPr>
          <a:xfrm>
            <a:off x="6555763" y="6358835"/>
            <a:ext cx="2134431" cy="365272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lIns="91476" tIns="45738" rIns="91476" bIns="45738" anchor="ctr" anchorCtr="0"/>
          <a:lstStyle/>
          <a:p>
            <a:pPr marL="0" marR="0" indent="0" algn="r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sz="1800" b="0" spc="0" baseline="0">
                <a:solidFill>
                  <a:srgbClr val="000000"/>
                </a:solidFill>
              </a:defRPr>
            </a:pPr>
            <a:fld id="{93AE1883-0942-4AA3-9DB2-9C7C3A0314B1}" type="slidenum">
              <a:rPr sz="1200" b="0" i="0" u="none" spc="0" baseline="0">
                <a:solidFill>
                  <a:srgbClr val="898989"/>
                </a:solidFill>
                <a:latin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7" name="" title=""/>
          <p:cNvSpPr txBox="1"/>
          <p:nvPr>
            <p:ph type="title" idx="1"/>
          </p:nvPr>
        </p:nvSpPr>
        <p:spPr>
          <a:xfrm>
            <a:off x="457379" y="274747"/>
            <a:ext cx="8232815" cy="1143447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lIns="91476" tIns="45738" rIns="91476" bIns="45738" anchor="ctr" anchorCtr="0"/>
          <a:lstStyle/>
          <a:p>
            <a:pPr marL="0" marR="0" indent="0" algn="ctr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sz="1800" b="0" spc="0" baseline="0">
                <a:solidFill>
                  <a:srgbClr val="000000"/>
                </a:solidFill>
              </a:defRPr>
            </a:pPr>
            <a:r>
              <a:rPr sz="4400" b="0" i="0" u="none" spc="0" baseline="0">
                <a:solidFill>
                  <a:srgbClr val="000000"/>
                </a:solidFill>
                <a:latin typeface="Calibri"/>
                <a:sym typeface="Calibri"/>
              </a:rPr>
              <a:t>Click to edit Master title style</a:t>
            </a:r>
          </a:p>
        </p:txBody>
      </p:sp>
      <p:sp>
        <p:nvSpPr>
          <p:cNvPr id="8" name="" title=""/>
          <p:cNvSpPr txBox="1"/>
          <p:nvPr>
            <p:ph type="body" idx="2"/>
          </p:nvPr>
        </p:nvSpPr>
        <p:spPr>
          <a:xfrm>
            <a:off x="457379" y="1600825"/>
            <a:ext cx="8232815" cy="4527728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lIns="91476" tIns="45738" rIns="91476" bIns="45738" anchor="t" anchorCtr="0"/>
          <a:lstStyle/>
          <a:p>
            <a:pPr marL="343034" marR="0" lvl="0" indent="-343034" algn="l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SzTx/>
              <a:buFont typeface="Arial" pitchFamily="34"/>
              <a:buChar char="•"/>
              <a:defRPr sz="1800" b="0" spc="0" baseline="0">
                <a:solidFill>
                  <a:srgbClr val="000000"/>
                </a:solidFill>
              </a:defRPr>
            </a:pPr>
            <a:r>
              <a:rPr sz="3200" b="0" i="0" u="none" spc="0" baseline="0">
                <a:solidFill>
                  <a:srgbClr val="000000"/>
                </a:solidFill>
                <a:latin typeface="Calibri"/>
                <a:sym typeface="Calibri"/>
              </a:rPr>
              <a:t>Click to edit Master text styles</a:t>
            </a:r>
          </a:p>
          <a:p>
            <a:pPr marL="743240" marR="0" lvl="1" indent="-285862" algn="l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SzTx/>
              <a:buFont typeface="Arial" pitchFamily="34"/>
              <a:buChar char="–"/>
              <a:defRPr sz="1800" b="0" spc="0" baseline="0">
                <a:solidFill>
                  <a:srgbClr val="000000"/>
                </a:solidFill>
              </a:defRPr>
            </a:pPr>
            <a:r>
              <a:rPr sz="2800" b="0" i="0" u="none" spc="0" baseline="0">
                <a:solidFill>
                  <a:srgbClr val="000000"/>
                </a:solidFill>
                <a:latin typeface="Calibri"/>
                <a:sym typeface="Calibri"/>
              </a:rPr>
              <a:t>Second level</a:t>
            </a:r>
          </a:p>
          <a:p>
            <a:pPr marL="1143447" marR="0" lvl="2" indent="-228689" algn="l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SzTx/>
              <a:buFont typeface="Arial" pitchFamily="34"/>
              <a:buChar char="•"/>
              <a:defRPr sz="1800" b="0" spc="0" baseline="0">
                <a:solidFill>
                  <a:srgbClr val="000000"/>
                </a:solidFill>
              </a:defRPr>
            </a:pPr>
            <a:r>
              <a:rPr sz="2400" b="0" i="0" u="none" spc="0" baseline="0">
                <a:solidFill>
                  <a:srgbClr val="000000"/>
                </a:solidFill>
                <a:latin typeface="Calibri"/>
                <a:sym typeface="Calibri"/>
              </a:rPr>
              <a:t>Third level</a:t>
            </a:r>
          </a:p>
          <a:p>
            <a:pPr marL="1600825" marR="0" lvl="3" indent="-228689" algn="l" hangingPunct="1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SzTx/>
              <a:buFont typeface="Arial" pitchFamily="34"/>
              <a:buChar char="–"/>
              <a:defRPr sz="1800" b="0" spc="0" baseline="0">
                <a:solidFill>
                  <a:srgbClr val="000000"/>
                </a:solidFill>
              </a:defRPr>
            </a:pPr>
            <a:r>
              <a:rPr sz="2000" b="0" i="0" u="none" spc="0" baseline="0">
                <a:solidFill>
                  <a:srgbClr val="000000"/>
                </a:solidFill>
                <a:latin typeface="Calibri"/>
                <a:sym typeface="Calibri"/>
              </a:rPr>
              <a:t>Fourth level</a:t>
            </a:r>
          </a:p>
          <a:p>
            <a:pPr marL="2058204" marR="0" lvl="4" indent="-228689" algn="l" hangingPunct="1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SzTx/>
              <a:buFont typeface="Arial" pitchFamily="34"/>
              <a:buChar char="»"/>
              <a:defRPr sz="1800" b="0" spc="0" baseline="0">
                <a:solidFill>
                  <a:srgbClr val="000000"/>
                </a:solidFill>
              </a:defRPr>
            </a:pPr>
            <a:r>
              <a:rPr sz="2000" b="0" i="0" u="none" spc="0" baseline="0">
                <a:solidFill>
                  <a:srgbClr val="000000"/>
                </a:solidFill>
                <a:latin typeface="Calibri"/>
                <a:sym typeface="Calibri"/>
              </a:rPr>
              <a:t>Fifth level</a:t>
            </a:r>
          </a:p>
        </p:txBody>
      </p:sp>
      <p:sp>
        <p:nvSpPr>
          <p:cNvPr id="9" name="" title=""/>
          <p:cNvSpPr txBox="1"/>
          <p:nvPr>
            <p:ph type="dt" idx="3"/>
          </p:nvPr>
        </p:nvSpPr>
        <p:spPr>
          <a:xfrm>
            <a:off x="457379" y="6358835"/>
            <a:ext cx="2134431" cy="365272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lIns="91476" tIns="45738" rIns="91476" bIns="45738" anchor="ctr" anchorCtr="0"/>
          <a:lstStyle/>
          <a:p>
            <a:pPr marL="0" marR="0" indent="0" algn="l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sz="1800" b="0" spc="0" baseline="0">
                <a:solidFill>
                  <a:srgbClr val="000000"/>
                </a:solidFill>
              </a:defRPr>
            </a:pPr>
            <a:fld id="{E8FD0B7A-F5DD-4F40-B4CB-3B2C354B893A}" type="datetime">
              <a:rPr sz="1200" b="0" i="0" u="none" spc="0" baseline="0">
                <a:solidFill>
                  <a:srgbClr val="898989"/>
                </a:solidFill>
                <a:latin typeface="Calibri"/>
                <a:sym typeface="Calibri"/>
              </a:rPr>
              <a:t/>
            </a:fld>
            <a:endParaRPr sz="1200" b="0" i="0" u="none" spc="0" baseline="0">
              <a:solidFill>
                <a:srgbClr val="898989"/>
              </a:solidFill>
              <a:latin typeface="Calibri"/>
              <a:sym typeface="Calibri"/>
            </a:endParaRPr>
          </a:p>
        </p:txBody>
      </p:sp>
      <p:sp>
        <p:nvSpPr>
          <p:cNvPr id="10" name="" title=""/>
          <p:cNvSpPr txBox="1"/>
          <p:nvPr>
            <p:ph type="ftr" idx="4"/>
          </p:nvPr>
        </p:nvSpPr>
        <p:spPr>
          <a:xfrm>
            <a:off x="3125424" y="6358835"/>
            <a:ext cx="2896734" cy="365272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lIns="91476" tIns="45738" rIns="91476" bIns="45738" anchor="ctr" anchorCtr="0"/>
          <a:lstStyle/>
          <a:p>
            <a:pPr marL="0" marR="0" indent="0" algn="ctr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sz="1800" b="0" spc="0" baseline="0">
                <a:solidFill>
                  <a:srgbClr val="000000"/>
                </a:solidFill>
              </a:defRPr>
            </a:pPr>
            <a:endParaRPr sz="1200" b="0" i="0" u="none" spc="0" baseline="0">
              <a:solidFill>
                <a:srgbClr val="898989"/>
              </a:solidFill>
              <a:latin typeface="Calibri"/>
              <a:sym typeface="Calibri"/>
            </a:endParaRPr>
          </a:p>
        </p:txBody>
      </p:sp>
      <p:sp>
        <p:nvSpPr>
          <p:cNvPr id="11" name="" title=""/>
          <p:cNvSpPr txBox="1"/>
          <p:nvPr>
            <p:ph type="sldNum" idx="5"/>
          </p:nvPr>
        </p:nvSpPr>
        <p:spPr>
          <a:xfrm>
            <a:off x="6555763" y="6358835"/>
            <a:ext cx="2134431" cy="365272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lIns="91476" tIns="45738" rIns="91476" bIns="45738" anchor="ctr" anchorCtr="0"/>
          <a:lstStyle/>
          <a:p>
            <a:pPr marL="0" marR="0" indent="0" algn="r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sz="1800" b="0" spc="0" baseline="0">
                <a:solidFill>
                  <a:srgbClr val="000000"/>
                </a:solidFill>
              </a:defRPr>
            </a:pPr>
            <a:fld id="{93AE1883-0942-4AA3-9DB2-9C7C3A0314B1}" type="slidenum">
              <a:rPr sz="1200" b="0" i="0" u="none" spc="0" baseline="0">
                <a:solidFill>
                  <a:srgbClr val="898989"/>
                </a:solidFill>
                <a:latin typeface="Calibri"/>
                <a:sym typeface="Calibri"/>
              </a:rPr>
              <a:t>‹#›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/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Slide1">
    <p:bg>
      <p:bgPr>
        <a:solidFill>
          <a:srgbClr val="FFFFFF"/>
        </a:solidFill>
      </p:bgPr>
    </p:bg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4" name="" title=""/>
          <p:cNvSpPr txBox="1"/>
          <p:nvPr>
            <p:ph type="title" idx="11"/>
          </p:nvPr>
        </p:nvSpPr>
        <p:spPr>
          <a:xfrm>
            <a:off x="686068" y="2131256"/>
            <a:ext cx="7775437" cy="147060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lIns="91476" tIns="45738" rIns="91476" bIns="45738" anchor="ctr" anchorCtr="0"/>
          <a:lstStyle/>
          <a:p>
            <a:pPr marL="0" marR="0" indent="0" algn="ctr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sz="1800" b="0" spc="0" baseline="0">
                <a:solidFill>
                  <a:srgbClr val="000000"/>
                </a:solidFill>
              </a:defRPr>
            </a:pPr>
            <a:r>
              <a:rPr sz="4400" b="0" i="0" u="none" spc="0" baseline="0">
                <a:solidFill>
                  <a:srgbClr val="000000"/>
                </a:solidFill>
                <a:latin typeface="Calibri"/>
                <a:sym typeface="Calibri"/>
              </a:rPr>
              <a:t>Aspose.Slides</a:t>
            </a:r>
          </a:p>
        </p:txBody>
      </p:sp>
      <p:sp>
        <p:nvSpPr>
          <p:cNvPr id="5" name="" title=""/>
          <p:cNvSpPr txBox="1"/>
          <p:nvPr>
            <p:ph type="subTitle" idx="12"/>
          </p:nvPr>
        </p:nvSpPr>
        <p:spPr>
          <a:xfrm>
            <a:off x="1372136" y="3887719"/>
            <a:ext cx="6403301" cy="1753288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lIns="91476" tIns="45738" rIns="91476" bIns="45738" anchor="t" anchorCtr="0"/>
          <a:lstStyle/>
          <a:p>
            <a:pPr marL="0" marR="0" indent="0" algn="ctr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defRPr sz="1800" b="0" spc="0" baseline="0">
                <a:solidFill>
                  <a:srgbClr val="000000"/>
                </a:solidFill>
              </a:defRPr>
            </a:pPr>
            <a:r>
              <a:rPr sz="3200" b="0" i="0" u="none" spc="0" baseline="0">
                <a:solidFill>
                  <a:srgbClr val="898989"/>
                </a:solidFill>
                <a:latin typeface="Calibri"/>
                <a:sym typeface="Calibri"/>
              </a:rPr>
              <a:t>Test Slide</a:t>
            </a:r>
          </a:p>
        </p:txBody>
      </p:sp>
      <p:sp>
        <p:nvSpPr>
          <p:cNvPr id="6" name="TextBox"/>
          <p:cNvSpPr txBox="1">
            <a:spLocks noGrp="1" noSelect="1" noRot="1" noMove="1"/>
          </p:cNvSpPr>
          <p:nvPr/>
        </p:nvSpPr>
        <p:spPr>
          <a:xfrm>
            <a:off x="1368306" y="264548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4.0 Client Profile 21.12.</a:t>
            </a:r>
          </a:p>
          <a:p>
            <a:pPr algn="ctr"/>
            <a:r>
              <a:t>Copyright 2004-2021Aspose Pty Ltd.</a:t>
            </a:r>
          </a:p>
        </p:txBody>
      </p:sp>
    </p:spTree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6.3.9600.0"/>
  <p:tag name="AS_RELEASE_DATE" val="2021.12.14"/>
  <p:tag name="AS_TITLE" val="Aspose.Slides for .NET 4.0 Client Profile"/>
  <p:tag name="AS_VERSION" val="21.12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/>
        <a:cs typeface="Arial" pitchFamily="34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/>
        <a:cs typeface="Arial" pitchFamily="34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2</Paragraphs>
  <Slides>1</Slides>
  <Notes>0</Notes>
  <TotalTime>0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Aspose.Slides</vt:lpstr>
    </vt:vector>
  </TitlesOfParts>
  <LinksUpToDate>0</LinksUpToDate>
  <SharedDoc>0</SharedDoc>
  <HyperlinksChanged>0</HyperlinksChanged>
  <Application>Aspose.Slides for .NET</Application>
  <AppVersion>21.1200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dc:title>Aspose.Slides</dc:title>
  <dc:creator>Administrator</dc:creator>
  <cp:lastModifiedBy>Nausherwan Aslam</cp:lastModifiedBy>
  <cp:revision>1</cp:revision>
  <cp:lastPrinted>2021-12-17T17:24:53.144</cp:lastPrinted>
  <dcterms:created xsi:type="dcterms:W3CDTF">2013-04-14T17:46:18Z</dcterms:created>
  <dcterms:modified xsi:type="dcterms:W3CDTF">2021-12-17T15:24:53Z</dcterms:modified>
</cp:coreProperties>
</file>