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>
                <a:solidFill>
                  <a:srgbClr val="FF0000"/>
                </a:solidFill>
              </a:rPr>
              <a:t>Text Box</a:t>
            </a:r>
          </a:p>
          <a:p>
            <a:pPr marL="342900" lvl="0" indent="-342900">
              <a:buChar char="•"/>
            </a:pPr>
            <a:r>
              <a:rPr>
                <a:solidFill>
                  <a:srgbClr val="953735"/>
                </a:solidFill>
              </a:rPr>
              <a:t>Hi There</a:t>
            </a: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2324100" y="3608388"/>
            <a:ext cx="6057900" cy="2057400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World</a:t>
            </a: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0</Slides>
  <Notes>0</Notes>
  <TotalTime>3</TotalTime>
  <HiddenSlides>0</HiddenSlides>
  <MMClips>0</MMClips>
  <ScaleCrop>0</ScaleCrop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New Title</dc:title>
  <dc:creator>New Author</dc:creator>
  <cp:lastModifiedBy>Jawad Ahmed</cp:lastModifiedBy>
  <cp:revision>1</cp:revision>
  <cp:lastPrinted>2014-02-21T18:36:38.000</cp:lastPrinted>
  <dcterms:created xsi:type="dcterms:W3CDTF">2014-02-21T13:27:25Z</dcterms:created>
  <dcterms:modified xsi:type="dcterms:W3CDTF">2016-05-26T12:19:59Z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