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47"/>
  </p:normalViewPr>
  <p:slideViewPr>
    <p:cSldViewPr snapToGrid="0" snapToObjects="1">
      <p:cViewPr varScale="1">
        <p:scale>
          <a:sx n="94" d="100"/>
          <a:sy n="94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5543C-84EB-674F-AF20-ACFB47EC4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73E79-3017-324F-98EB-7ECFBF3EE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2F222-90AD-5B40-8AFF-14F55AB6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96B5C8-D3A1-FE43-997C-97D5D704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B404C0-0C19-FC46-9134-4C97B65D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364164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752AF-29D6-0A47-92A4-B2F0502F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FE031F-FACD-DD4B-8FC0-EF81518C4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2DBF8-4242-BE44-9E59-E6D2F1A4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7E3777-EEA3-A547-8AC1-968C1D81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F0DF10-3071-6241-8D9B-8311F6E5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76513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35E9D5-A386-7E4C-9FA8-5E0068B94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47E7BE-4473-284E-B714-E4B6BDE2A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A49F9-1C23-BA4B-A72F-865CC808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316FE-7249-4B44-8868-67E7BDA4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8E4840-4C83-624F-8E53-0424429B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49522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D9F92-97FC-0F4A-9B30-946D1735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3B3A0-3467-384A-933D-1B23D16A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B05D5-F03B-D141-A139-C0DB6845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95369C-6EB4-874B-A1A3-2CC67AF2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CF4F8-1D92-2C46-BFCE-64196BC6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88124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7B283-81CD-5448-9E2F-0B535558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DE531-27FC-2C4D-AAE6-0858AE6D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30F07-F503-6643-AE19-8183B2AA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628245-8DC1-2049-9C8A-7F4B6D55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8F1FF-E70E-694D-9D59-7910F8E4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56587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F100B-68C3-EC46-A1ED-72040A56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96034-EEA1-8240-97EC-5351D6B1C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F0F9D2-AB02-D449-B1ED-89815F51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C79E1-29F3-1042-9F94-35CFCC78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C7BD39-C100-DD41-97BC-3FC0135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179017-83C8-784B-8DBB-608338C1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1530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CFA94-2BBE-3046-AF53-671E4CA7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A15F2E-67B6-C648-B05E-C7172DD8E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6FA1D4-7D3F-4D41-BA96-FBC118E7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947B2B-53C0-5749-AA71-61B44D8CA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662CD6-81CC-6643-8975-C1928B2DB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B53F2F-B8A1-A54A-B811-9280CA9F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7BFDC1-47B9-2943-8FC1-AEBB59DB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3B9B0A-8D95-5546-A96C-301255C2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92015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4D2C0-2EF2-3D4F-B91C-FCBD5397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C4ED32-8F2E-8847-AFFE-3E7EE312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1BE9F7-4E21-6C40-8D8E-703C5E1A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926BB-82E4-2049-B792-E80BD54C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45737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0503A5-971B-FC40-B5FF-48871C5F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1E24E6-627D-F64A-B914-1B182A15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371FF9-797E-F344-9469-1814A89E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394211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90D16-5C4F-E44D-9118-2CC00F62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F5589-0A15-BC4F-B154-6E470291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E696ED-699C-E645-BC1D-7AB73B434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8BCE6C-444B-B342-B492-84C76EB5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DE11DC-8388-FD4F-838E-239BCA42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CDBBA-EC1A-6F43-B9BB-35F6FB15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24789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AF9E0-D266-E44E-AA33-2429150B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5A05F6-76E4-8149-A251-BA0C2FF9E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3B0EE-E7A5-484F-A279-D6E31C74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6C4465-813D-4A43-AD60-3D1C9A1E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6428E-60A3-F74B-BCCE-AC58610C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6F2240-7D9B-D147-99E4-BF2574BA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09384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B24CF6-FC90-CD40-8C3A-17306E0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721E1D-A605-A849-BE7B-995458BC2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67BE8-8567-0A4A-B629-AB82E9DF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373F-92DA-1940-B30F-B71364D29E31}" type="datetimeFigureOut">
              <a:rPr lang="de-DE" smtClean="0"/>
              <a:t>12.12.18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53407-852C-0446-BCCA-66A32F096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E11DC-D2CA-F143-A896-B57909A35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D3A89-1FE4-AA44-93DB-26F6E76F3A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2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6" name="" title=""/>
          <p:cNvGrpSpPr/>
          <p:nvPr/>
        </p:nvGrpSpPr>
        <p:grpSpPr>
          <a:xfrm>
            <a:off x="2666999" y="0"/>
            <a:ext cx="3807660" cy="5305151"/>
            <a:chOff x="2032000" y="-635000"/>
            <a:chExt cx="3807660" cy="5305151"/>
          </a:xfrm>
        </p:grpSpPr>
        <p:sp>
          <p:nvSpPr>
            <p:cNvPr id="7" name="New shape" title=""/>
            <p:cNvSpPr/>
            <p:nvPr/>
          </p:nvSpPr>
          <p:spPr>
            <a:xfrm>
              <a:off x="2424376" y="126973"/>
              <a:ext cx="1972165" cy="1723073"/>
            </a:xfrm>
            <a:custGeom>
              <a:rect l="l" t="t" r="r" b="b"/>
              <a:pathLst>
                <a:path w="1972164" h="1723072">
                  <a:moveTo>
                    <a:pt x="63191" y="176348"/>
                  </a:moveTo>
                  <a:lnTo>
                    <a:pt x="44087" y="180757"/>
                  </a:lnTo>
                  <a:lnTo>
                    <a:pt x="31595" y="160918"/>
                  </a:lnTo>
                  <a:lnTo>
                    <a:pt x="80826" y="149161"/>
                  </a:lnTo>
                  <a:close/>
                  <a:moveTo>
                    <a:pt x="304936" y="91848"/>
                  </a:moveTo>
                  <a:lnTo>
                    <a:pt x="236600" y="102869"/>
                  </a:lnTo>
                  <a:lnTo>
                    <a:pt x="220435" y="97726"/>
                  </a:lnTo>
                  <a:lnTo>
                    <a:pt x="260114" y="85235"/>
                  </a:lnTo>
                  <a:close/>
                  <a:moveTo>
                    <a:pt x="415888" y="77887"/>
                  </a:moveTo>
                  <a:lnTo>
                    <a:pt x="371066" y="79356"/>
                  </a:lnTo>
                  <a:lnTo>
                    <a:pt x="360779" y="68335"/>
                  </a:lnTo>
                  <a:lnTo>
                    <a:pt x="407806" y="69804"/>
                  </a:lnTo>
                  <a:close/>
                  <a:moveTo>
                    <a:pt x="483488" y="63191"/>
                  </a:moveTo>
                  <a:lnTo>
                    <a:pt x="462914" y="72743"/>
                  </a:lnTo>
                  <a:lnTo>
                    <a:pt x="442340" y="66130"/>
                  </a:lnTo>
                  <a:lnTo>
                    <a:pt x="456301" y="55843"/>
                  </a:lnTo>
                  <a:close/>
                  <a:moveTo>
                    <a:pt x="132996" y="1066174"/>
                  </a:moveTo>
                  <a:lnTo>
                    <a:pt x="128587" y="1035313"/>
                  </a:lnTo>
                  <a:lnTo>
                    <a:pt x="145487" y="983143"/>
                  </a:lnTo>
                  <a:lnTo>
                    <a:pt x="118300" y="925095"/>
                  </a:lnTo>
                  <a:lnTo>
                    <a:pt x="88174" y="936117"/>
                  </a:lnTo>
                  <a:lnTo>
                    <a:pt x="24982" y="918482"/>
                  </a:lnTo>
                  <a:lnTo>
                    <a:pt x="6613" y="903051"/>
                  </a:lnTo>
                  <a:lnTo>
                    <a:pt x="0" y="858964"/>
                  </a:lnTo>
                  <a:lnTo>
                    <a:pt x="29391" y="848677"/>
                  </a:lnTo>
                  <a:lnTo>
                    <a:pt x="14695" y="808264"/>
                  </a:lnTo>
                  <a:lnTo>
                    <a:pt x="42617" y="795772"/>
                  </a:lnTo>
                  <a:lnTo>
                    <a:pt x="121974" y="802385"/>
                  </a:lnTo>
                  <a:lnTo>
                    <a:pt x="149896" y="796507"/>
                  </a:lnTo>
                  <a:lnTo>
                    <a:pt x="160918" y="702455"/>
                  </a:lnTo>
                  <a:lnTo>
                    <a:pt x="173409" y="660572"/>
                  </a:lnTo>
                  <a:lnTo>
                    <a:pt x="218231" y="588563"/>
                  </a:lnTo>
                  <a:lnTo>
                    <a:pt x="224844" y="544476"/>
                  </a:lnTo>
                  <a:lnTo>
                    <a:pt x="218966" y="483489"/>
                  </a:lnTo>
                  <a:lnTo>
                    <a:pt x="230722" y="404867"/>
                  </a:lnTo>
                  <a:lnTo>
                    <a:pt x="262318" y="354166"/>
                  </a:lnTo>
                  <a:lnTo>
                    <a:pt x="300527" y="369597"/>
                  </a:lnTo>
                  <a:lnTo>
                    <a:pt x="276279" y="349023"/>
                  </a:lnTo>
                  <a:lnTo>
                    <a:pt x="186635" y="341675"/>
                  </a:lnTo>
                  <a:lnTo>
                    <a:pt x="167531" y="315223"/>
                  </a:lnTo>
                  <a:lnTo>
                    <a:pt x="169735" y="265992"/>
                  </a:lnTo>
                  <a:lnTo>
                    <a:pt x="185900" y="219700"/>
                  </a:lnTo>
                  <a:lnTo>
                    <a:pt x="218966" y="210883"/>
                  </a:lnTo>
                  <a:lnTo>
                    <a:pt x="199126" y="177083"/>
                  </a:lnTo>
                  <a:lnTo>
                    <a:pt x="255705" y="127117"/>
                  </a:lnTo>
                  <a:lnTo>
                    <a:pt x="287301" y="116096"/>
                  </a:lnTo>
                  <a:lnTo>
                    <a:pt x="348288" y="111687"/>
                  </a:lnTo>
                  <a:lnTo>
                    <a:pt x="365188" y="123444"/>
                  </a:lnTo>
                  <a:lnTo>
                    <a:pt x="423971" y="113891"/>
                  </a:lnTo>
                  <a:lnTo>
                    <a:pt x="542271" y="101400"/>
                  </a:lnTo>
                  <a:lnTo>
                    <a:pt x="573132" y="111687"/>
                  </a:lnTo>
                  <a:lnTo>
                    <a:pt x="579746" y="159448"/>
                  </a:lnTo>
                  <a:lnTo>
                    <a:pt x="623098" y="216027"/>
                  </a:lnTo>
                  <a:lnTo>
                    <a:pt x="617954" y="233661"/>
                  </a:lnTo>
                  <a:lnTo>
                    <a:pt x="579011" y="248357"/>
                  </a:lnTo>
                  <a:lnTo>
                    <a:pt x="594441" y="285096"/>
                  </a:lnTo>
                  <a:lnTo>
                    <a:pt x="615015" y="284362"/>
                  </a:lnTo>
                  <a:lnTo>
                    <a:pt x="634854" y="310814"/>
                  </a:lnTo>
                  <a:lnTo>
                    <a:pt x="652489" y="312283"/>
                  </a:lnTo>
                  <a:lnTo>
                    <a:pt x="670124" y="291709"/>
                  </a:lnTo>
                  <a:lnTo>
                    <a:pt x="682615" y="246888"/>
                  </a:lnTo>
                  <a:lnTo>
                    <a:pt x="647346" y="235131"/>
                  </a:lnTo>
                  <a:lnTo>
                    <a:pt x="659837" y="182961"/>
                  </a:lnTo>
                  <a:lnTo>
                    <a:pt x="695842" y="178553"/>
                  </a:lnTo>
                  <a:lnTo>
                    <a:pt x="710537" y="202800"/>
                  </a:lnTo>
                  <a:lnTo>
                    <a:pt x="759033" y="218966"/>
                  </a:lnTo>
                  <a:lnTo>
                    <a:pt x="774464" y="231457"/>
                  </a:lnTo>
                  <a:lnTo>
                    <a:pt x="755359" y="249827"/>
                  </a:lnTo>
                  <a:lnTo>
                    <a:pt x="745807" y="282892"/>
                  </a:lnTo>
                  <a:lnTo>
                    <a:pt x="752420" y="349023"/>
                  </a:lnTo>
                  <a:lnTo>
                    <a:pt x="751685" y="271870"/>
                  </a:lnTo>
                  <a:lnTo>
                    <a:pt x="775933" y="242479"/>
                  </a:lnTo>
                  <a:lnTo>
                    <a:pt x="793568" y="262318"/>
                  </a:lnTo>
                  <a:lnTo>
                    <a:pt x="808264" y="245418"/>
                  </a:lnTo>
                  <a:lnTo>
                    <a:pt x="803855" y="186635"/>
                  </a:lnTo>
                  <a:lnTo>
                    <a:pt x="760503" y="177818"/>
                  </a:lnTo>
                  <a:lnTo>
                    <a:pt x="750951" y="144752"/>
                  </a:lnTo>
                  <a:lnTo>
                    <a:pt x="753890" y="112422"/>
                  </a:lnTo>
                  <a:lnTo>
                    <a:pt x="788425" y="19104"/>
                  </a:lnTo>
                  <a:lnTo>
                    <a:pt x="801651" y="3673"/>
                  </a:lnTo>
                  <a:lnTo>
                    <a:pt x="831777" y="0"/>
                  </a:lnTo>
                  <a:lnTo>
                    <a:pt x="855290" y="23513"/>
                  </a:lnTo>
                  <a:lnTo>
                    <a:pt x="900112" y="39678"/>
                  </a:lnTo>
                  <a:lnTo>
                    <a:pt x="1000043" y="19104"/>
                  </a:lnTo>
                  <a:lnTo>
                    <a:pt x="1062500" y="19839"/>
                  </a:lnTo>
                  <a:lnTo>
                    <a:pt x="1110996" y="102135"/>
                  </a:lnTo>
                  <a:lnTo>
                    <a:pt x="1143326" y="137405"/>
                  </a:lnTo>
                  <a:lnTo>
                    <a:pt x="1174187" y="197657"/>
                  </a:lnTo>
                  <a:lnTo>
                    <a:pt x="1224887" y="226314"/>
                  </a:lnTo>
                  <a:lnTo>
                    <a:pt x="1251339" y="232927"/>
                  </a:lnTo>
                  <a:lnTo>
                    <a:pt x="1252809" y="258644"/>
                  </a:lnTo>
                  <a:lnTo>
                    <a:pt x="1288079" y="308609"/>
                  </a:lnTo>
                  <a:lnTo>
                    <a:pt x="1338044" y="321101"/>
                  </a:lnTo>
                  <a:lnTo>
                    <a:pt x="1376988" y="297588"/>
                  </a:lnTo>
                  <a:lnTo>
                    <a:pt x="1417401" y="328449"/>
                  </a:lnTo>
                  <a:lnTo>
                    <a:pt x="1473980" y="310079"/>
                  </a:lnTo>
                  <a:lnTo>
                    <a:pt x="1496758" y="315957"/>
                  </a:lnTo>
                  <a:lnTo>
                    <a:pt x="1552602" y="349758"/>
                  </a:lnTo>
                  <a:lnTo>
                    <a:pt x="1581259" y="350492"/>
                  </a:lnTo>
                  <a:lnTo>
                    <a:pt x="1610650" y="349023"/>
                  </a:lnTo>
                  <a:lnTo>
                    <a:pt x="1633428" y="363718"/>
                  </a:lnTo>
                  <a:lnTo>
                    <a:pt x="1636367" y="392375"/>
                  </a:lnTo>
                  <a:lnTo>
                    <a:pt x="1712050" y="444545"/>
                  </a:lnTo>
                  <a:lnTo>
                    <a:pt x="1775977" y="499654"/>
                  </a:lnTo>
                  <a:lnTo>
                    <a:pt x="1797285" y="481284"/>
                  </a:lnTo>
                  <a:lnTo>
                    <a:pt x="1817859" y="501858"/>
                  </a:lnTo>
                  <a:lnTo>
                    <a:pt x="1829616" y="493775"/>
                  </a:lnTo>
                  <a:lnTo>
                    <a:pt x="1849455" y="517289"/>
                  </a:lnTo>
                  <a:lnTo>
                    <a:pt x="1870764" y="546680"/>
                  </a:lnTo>
                  <a:lnTo>
                    <a:pt x="1906768" y="540802"/>
                  </a:lnTo>
                  <a:lnTo>
                    <a:pt x="1972164" y="565050"/>
                  </a:lnTo>
                  <a:lnTo>
                    <a:pt x="1964816" y="586359"/>
                  </a:lnTo>
                  <a:lnTo>
                    <a:pt x="1942773" y="592971"/>
                  </a:lnTo>
                  <a:lnTo>
                    <a:pt x="1942038" y="630446"/>
                  </a:lnTo>
                  <a:lnTo>
                    <a:pt x="1906033" y="656163"/>
                  </a:lnTo>
                  <a:lnTo>
                    <a:pt x="1840638" y="675268"/>
                  </a:lnTo>
                  <a:lnTo>
                    <a:pt x="1826677" y="662776"/>
                  </a:lnTo>
                  <a:lnTo>
                    <a:pt x="1747320" y="653959"/>
                  </a:lnTo>
                  <a:lnTo>
                    <a:pt x="1726011" y="684820"/>
                  </a:lnTo>
                  <a:lnTo>
                    <a:pt x="1695885" y="696576"/>
                  </a:lnTo>
                  <a:lnTo>
                    <a:pt x="1646654" y="703189"/>
                  </a:lnTo>
                  <a:lnTo>
                    <a:pt x="1644450" y="736990"/>
                  </a:lnTo>
                  <a:lnTo>
                    <a:pt x="1662085" y="779607"/>
                  </a:lnTo>
                  <a:lnTo>
                    <a:pt x="1676780" y="787690"/>
                  </a:lnTo>
                  <a:lnTo>
                    <a:pt x="1710581" y="847207"/>
                  </a:lnTo>
                  <a:lnTo>
                    <a:pt x="1734093" y="851616"/>
                  </a:lnTo>
                  <a:lnTo>
                    <a:pt x="1724542" y="896438"/>
                  </a:lnTo>
                  <a:lnTo>
                    <a:pt x="1743646" y="927299"/>
                  </a:lnTo>
                  <a:lnTo>
                    <a:pt x="1723072" y="930973"/>
                  </a:lnTo>
                  <a:lnTo>
                    <a:pt x="1718663" y="951547"/>
                  </a:lnTo>
                  <a:lnTo>
                    <a:pt x="1748054" y="989756"/>
                  </a:lnTo>
                  <a:lnTo>
                    <a:pt x="1773037" y="1010330"/>
                  </a:lnTo>
                  <a:lnTo>
                    <a:pt x="1743646" y="1030169"/>
                  </a:lnTo>
                  <a:lnTo>
                    <a:pt x="1750259" y="1066174"/>
                  </a:lnTo>
                  <a:lnTo>
                    <a:pt x="1778181" y="1107321"/>
                  </a:lnTo>
                  <a:lnTo>
                    <a:pt x="1752463" y="1133039"/>
                  </a:lnTo>
                  <a:lnTo>
                    <a:pt x="1766424" y="1144796"/>
                  </a:lnTo>
                  <a:lnTo>
                    <a:pt x="1760546" y="1169043"/>
                  </a:lnTo>
                  <a:lnTo>
                    <a:pt x="1723807" y="1192557"/>
                  </a:lnTo>
                  <a:lnTo>
                    <a:pt x="1732624" y="1213866"/>
                  </a:lnTo>
                  <a:lnTo>
                    <a:pt x="1684128" y="1223418"/>
                  </a:lnTo>
                  <a:lnTo>
                    <a:pt x="1604037" y="1229296"/>
                  </a:lnTo>
                  <a:lnTo>
                    <a:pt x="1590810" y="1249870"/>
                  </a:lnTo>
                  <a:lnTo>
                    <a:pt x="1570237" y="1252809"/>
                  </a:lnTo>
                  <a:lnTo>
                    <a:pt x="1600363" y="1284405"/>
                  </a:lnTo>
                  <a:lnTo>
                    <a:pt x="1587871" y="1307183"/>
                  </a:lnTo>
                  <a:lnTo>
                    <a:pt x="1598893" y="1334370"/>
                  </a:lnTo>
                  <a:lnTo>
                    <a:pt x="1574645" y="1359353"/>
                  </a:lnTo>
                  <a:lnTo>
                    <a:pt x="1576850" y="1404175"/>
                  </a:lnTo>
                  <a:lnTo>
                    <a:pt x="1609180" y="1450467"/>
                  </a:lnTo>
                  <a:lnTo>
                    <a:pt x="1623141" y="1496758"/>
                  </a:lnTo>
                  <a:lnTo>
                    <a:pt x="1587136" y="1539376"/>
                  </a:lnTo>
                  <a:lnTo>
                    <a:pt x="1547458" y="1550398"/>
                  </a:lnTo>
                  <a:lnTo>
                    <a:pt x="1509249" y="1526884"/>
                  </a:lnTo>
                  <a:lnTo>
                    <a:pt x="1490145" y="1530558"/>
                  </a:lnTo>
                  <a:lnTo>
                    <a:pt x="1485736" y="1559215"/>
                  </a:lnTo>
                  <a:lnTo>
                    <a:pt x="1434301" y="1605506"/>
                  </a:lnTo>
                  <a:lnTo>
                    <a:pt x="1415932" y="1601098"/>
                  </a:lnTo>
                  <a:lnTo>
                    <a:pt x="1396827" y="1631959"/>
                  </a:lnTo>
                  <a:lnTo>
                    <a:pt x="1354209" y="1631959"/>
                  </a:lnTo>
                  <a:lnTo>
                    <a:pt x="1313796" y="1665024"/>
                  </a:lnTo>
                  <a:lnTo>
                    <a:pt x="1295427" y="1641511"/>
                  </a:lnTo>
                  <a:lnTo>
                    <a:pt x="1216070" y="1676046"/>
                  </a:lnTo>
                  <a:lnTo>
                    <a:pt x="1235909" y="1712050"/>
                  </a:lnTo>
                  <a:lnTo>
                    <a:pt x="1215335" y="1723072"/>
                  </a:lnTo>
                  <a:lnTo>
                    <a:pt x="1203578" y="1707642"/>
                  </a:lnTo>
                  <a:lnTo>
                    <a:pt x="1156552" y="1689272"/>
                  </a:lnTo>
                  <a:lnTo>
                    <a:pt x="1162431" y="1651798"/>
                  </a:lnTo>
                  <a:lnTo>
                    <a:pt x="1183004" y="1651063"/>
                  </a:lnTo>
                  <a:lnTo>
                    <a:pt x="1185944" y="1606241"/>
                  </a:lnTo>
                  <a:lnTo>
                    <a:pt x="1169044" y="1577584"/>
                  </a:lnTo>
                  <a:lnTo>
                    <a:pt x="1188883" y="1537906"/>
                  </a:lnTo>
                  <a:lnTo>
                    <a:pt x="1206518" y="1537906"/>
                  </a:lnTo>
                  <a:lnTo>
                    <a:pt x="1180800" y="1499697"/>
                  </a:lnTo>
                  <a:lnTo>
                    <a:pt x="1127895" y="1497493"/>
                  </a:lnTo>
                  <a:lnTo>
                    <a:pt x="1105852" y="1485736"/>
                  </a:lnTo>
                  <a:lnTo>
                    <a:pt x="1078665" y="1486471"/>
                  </a:lnTo>
                  <a:lnTo>
                    <a:pt x="1086013" y="1432832"/>
                  </a:lnTo>
                  <a:lnTo>
                    <a:pt x="1105852" y="1405645"/>
                  </a:lnTo>
                  <a:lnTo>
                    <a:pt x="1113935" y="1340984"/>
                  </a:lnTo>
                  <a:lnTo>
                    <a:pt x="1059561" y="1348331"/>
                  </a:lnTo>
                  <a:lnTo>
                    <a:pt x="1065439" y="1315266"/>
                  </a:lnTo>
                  <a:lnTo>
                    <a:pt x="1033108" y="1304244"/>
                  </a:lnTo>
                  <a:lnTo>
                    <a:pt x="1046334" y="1271179"/>
                  </a:lnTo>
                  <a:lnTo>
                    <a:pt x="999308" y="1261627"/>
                  </a:lnTo>
                  <a:lnTo>
                    <a:pt x="1011065" y="1239583"/>
                  </a:lnTo>
                  <a:lnTo>
                    <a:pt x="1008126" y="1202844"/>
                  </a:lnTo>
                  <a:lnTo>
                    <a:pt x="986817" y="1164635"/>
                  </a:lnTo>
                  <a:lnTo>
                    <a:pt x="930238" y="1162430"/>
                  </a:lnTo>
                  <a:lnTo>
                    <a:pt x="927299" y="1126426"/>
                  </a:lnTo>
                  <a:lnTo>
                    <a:pt x="951547" y="1122017"/>
                  </a:lnTo>
                  <a:lnTo>
                    <a:pt x="961834" y="1094830"/>
                  </a:lnTo>
                  <a:lnTo>
                    <a:pt x="926564" y="1075726"/>
                  </a:lnTo>
                  <a:lnTo>
                    <a:pt x="941995" y="1025761"/>
                  </a:lnTo>
                  <a:lnTo>
                    <a:pt x="964773" y="1021352"/>
                  </a:lnTo>
                  <a:lnTo>
                    <a:pt x="987552" y="982408"/>
                  </a:lnTo>
                  <a:lnTo>
                    <a:pt x="980204" y="953751"/>
                  </a:lnTo>
                  <a:lnTo>
                    <a:pt x="989756" y="936851"/>
                  </a:lnTo>
                  <a:lnTo>
                    <a:pt x="969182" y="922890"/>
                  </a:lnTo>
                  <a:lnTo>
                    <a:pt x="936117" y="944934"/>
                  </a:lnTo>
                  <a:lnTo>
                    <a:pt x="919951" y="980204"/>
                  </a:lnTo>
                  <a:lnTo>
                    <a:pt x="864842" y="992695"/>
                  </a:lnTo>
                  <a:lnTo>
                    <a:pt x="817081" y="979469"/>
                  </a:lnTo>
                  <a:lnTo>
                    <a:pt x="817081" y="930973"/>
                  </a:lnTo>
                  <a:lnTo>
                    <a:pt x="788425" y="901581"/>
                  </a:lnTo>
                  <a:lnTo>
                    <a:pt x="734050" y="911134"/>
                  </a:lnTo>
                  <a:lnTo>
                    <a:pt x="713476" y="944934"/>
                  </a:lnTo>
                  <a:lnTo>
                    <a:pt x="680411" y="953017"/>
                  </a:lnTo>
                  <a:lnTo>
                    <a:pt x="653959" y="945669"/>
                  </a:lnTo>
                  <a:lnTo>
                    <a:pt x="666450" y="980938"/>
                  </a:lnTo>
                  <a:lnTo>
                    <a:pt x="703189" y="1002982"/>
                  </a:lnTo>
                  <a:lnTo>
                    <a:pt x="715681" y="1044865"/>
                  </a:lnTo>
                  <a:lnTo>
                    <a:pt x="714946" y="1110261"/>
                  </a:lnTo>
                  <a:lnTo>
                    <a:pt x="728172" y="1121282"/>
                  </a:lnTo>
                  <a:lnTo>
                    <a:pt x="684820" y="1171248"/>
                  </a:lnTo>
                  <a:lnTo>
                    <a:pt x="633385" y="1155082"/>
                  </a:lnTo>
                  <a:lnTo>
                    <a:pt x="598115" y="1187413"/>
                  </a:lnTo>
                  <a:lnTo>
                    <a:pt x="532719" y="1196231"/>
                  </a:lnTo>
                  <a:lnTo>
                    <a:pt x="510676" y="1213866"/>
                  </a:lnTo>
                  <a:lnTo>
                    <a:pt x="487897" y="1201374"/>
                  </a:lnTo>
                  <a:lnTo>
                    <a:pt x="480549" y="1179331"/>
                  </a:lnTo>
                  <a:lnTo>
                    <a:pt x="520963" y="1158022"/>
                  </a:lnTo>
                  <a:lnTo>
                    <a:pt x="533454" y="1124956"/>
                  </a:lnTo>
                  <a:lnTo>
                    <a:pt x="504797" y="1120548"/>
                  </a:lnTo>
                  <a:lnTo>
                    <a:pt x="486428" y="1101444"/>
                  </a:lnTo>
                  <a:lnTo>
                    <a:pt x="518758" y="1033108"/>
                  </a:lnTo>
                  <a:lnTo>
                    <a:pt x="492306" y="989021"/>
                  </a:lnTo>
                  <a:lnTo>
                    <a:pt x="461445" y="997839"/>
                  </a:lnTo>
                  <a:lnTo>
                    <a:pt x="411480" y="962569"/>
                  </a:lnTo>
                  <a:lnTo>
                    <a:pt x="404132" y="930238"/>
                  </a:lnTo>
                  <a:lnTo>
                    <a:pt x="375475" y="919951"/>
                  </a:lnTo>
                  <a:lnTo>
                    <a:pt x="371066" y="959630"/>
                  </a:lnTo>
                  <a:lnTo>
                    <a:pt x="353431" y="987552"/>
                  </a:lnTo>
                  <a:lnTo>
                    <a:pt x="334327" y="988286"/>
                  </a:lnTo>
                  <a:lnTo>
                    <a:pt x="293179" y="1023556"/>
                  </a:lnTo>
                  <a:lnTo>
                    <a:pt x="245418" y="1049274"/>
                  </a:lnTo>
                  <a:lnTo>
                    <a:pt x="171939" y="1052213"/>
                  </a:lnTo>
                  <a:close/>
                  <a:moveTo>
                    <a:pt x="772259" y="445280"/>
                  </a:moveTo>
                  <a:lnTo>
                    <a:pt x="746542" y="437197"/>
                  </a:lnTo>
                  <a:lnTo>
                    <a:pt x="752420" y="453362"/>
                  </a:lnTo>
                  <a:lnTo>
                    <a:pt x="791364" y="467323"/>
                  </a:lnTo>
                  <a:lnTo>
                    <a:pt x="800916" y="501123"/>
                  </a:lnTo>
                  <a:lnTo>
                    <a:pt x="825899" y="534924"/>
                  </a:lnTo>
                  <a:lnTo>
                    <a:pt x="825899" y="554028"/>
                  </a:lnTo>
                  <a:lnTo>
                    <a:pt x="890560" y="557702"/>
                  </a:lnTo>
                  <a:lnTo>
                    <a:pt x="909664" y="573132"/>
                  </a:lnTo>
                  <a:lnTo>
                    <a:pt x="933177" y="555498"/>
                  </a:lnTo>
                  <a:lnTo>
                    <a:pt x="935382" y="501123"/>
                  </a:lnTo>
                  <a:lnTo>
                    <a:pt x="919216" y="482019"/>
                  </a:lnTo>
                  <a:lnTo>
                    <a:pt x="910399" y="497449"/>
                  </a:lnTo>
                  <a:lnTo>
                    <a:pt x="845003" y="461445"/>
                  </a:lnTo>
                  <a:lnTo>
                    <a:pt x="822959" y="462915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New shape" title=""/>
            <p:cNvSpPr/>
            <p:nvPr/>
          </p:nvSpPr>
          <p:spPr>
            <a:xfrm>
              <a:off x="3115074" y="-635000"/>
              <a:ext cx="1165370" cy="1112466"/>
            </a:xfrm>
            <a:custGeom>
              <a:rect l="l" t="t" r="r" b="b"/>
              <a:pathLst>
                <a:path w="1165370" h="1112465">
                  <a:moveTo>
                    <a:pt x="229253" y="379884"/>
                  </a:moveTo>
                  <a:lnTo>
                    <a:pt x="212353" y="380618"/>
                  </a:lnTo>
                  <a:lnTo>
                    <a:pt x="200596" y="357105"/>
                  </a:lnTo>
                  <a:lnTo>
                    <a:pt x="213087" y="346084"/>
                  </a:lnTo>
                  <a:lnTo>
                    <a:pt x="259379" y="343879"/>
                  </a:lnTo>
                  <a:close/>
                  <a:moveTo>
                    <a:pt x="1141856" y="378414"/>
                  </a:moveTo>
                  <a:lnTo>
                    <a:pt x="1165370" y="421032"/>
                  </a:lnTo>
                  <a:lnTo>
                    <a:pt x="1116874" y="413684"/>
                  </a:lnTo>
                  <a:lnTo>
                    <a:pt x="1087482" y="421032"/>
                  </a:lnTo>
                  <a:lnTo>
                    <a:pt x="1081604" y="396784"/>
                  </a:lnTo>
                  <a:lnTo>
                    <a:pt x="1056621" y="400458"/>
                  </a:lnTo>
                  <a:lnTo>
                    <a:pt x="1045600" y="386497"/>
                  </a:lnTo>
                  <a:lnTo>
                    <a:pt x="1056621" y="359310"/>
                  </a:lnTo>
                  <a:lnTo>
                    <a:pt x="1089687" y="340940"/>
                  </a:lnTo>
                  <a:lnTo>
                    <a:pt x="1122752" y="354901"/>
                  </a:lnTo>
                  <a:close/>
                  <a:moveTo>
                    <a:pt x="145487" y="355636"/>
                  </a:moveTo>
                  <a:lnTo>
                    <a:pt x="125648" y="361514"/>
                  </a:lnTo>
                  <a:lnTo>
                    <a:pt x="120504" y="336531"/>
                  </a:lnTo>
                  <a:lnTo>
                    <a:pt x="157978" y="318897"/>
                  </a:lnTo>
                  <a:close/>
                  <a:moveTo>
                    <a:pt x="112422" y="227783"/>
                  </a:moveTo>
                  <a:lnTo>
                    <a:pt x="65396" y="227048"/>
                  </a:lnTo>
                  <a:lnTo>
                    <a:pt x="44087" y="212353"/>
                  </a:lnTo>
                  <a:lnTo>
                    <a:pt x="71274" y="186635"/>
                  </a:lnTo>
                  <a:lnTo>
                    <a:pt x="105074" y="187370"/>
                  </a:lnTo>
                  <a:lnTo>
                    <a:pt x="120504" y="205005"/>
                  </a:lnTo>
                  <a:close/>
                  <a:moveTo>
                    <a:pt x="44821" y="93317"/>
                  </a:moveTo>
                  <a:lnTo>
                    <a:pt x="63191" y="98461"/>
                  </a:lnTo>
                  <a:lnTo>
                    <a:pt x="146222" y="96256"/>
                  </a:lnTo>
                  <a:lnTo>
                    <a:pt x="136670" y="103604"/>
                  </a:lnTo>
                  <a:lnTo>
                    <a:pt x="88909" y="99930"/>
                  </a:lnTo>
                  <a:lnTo>
                    <a:pt x="66130" y="112422"/>
                  </a:lnTo>
                  <a:lnTo>
                    <a:pt x="24982" y="103604"/>
                  </a:lnTo>
                  <a:lnTo>
                    <a:pt x="11021" y="113156"/>
                  </a:lnTo>
                  <a:lnTo>
                    <a:pt x="4408" y="191044"/>
                  </a:lnTo>
                  <a:lnTo>
                    <a:pt x="0" y="166061"/>
                  </a:lnTo>
                  <a:lnTo>
                    <a:pt x="6613" y="94052"/>
                  </a:lnTo>
                  <a:lnTo>
                    <a:pt x="41882" y="0"/>
                  </a:lnTo>
                  <a:lnTo>
                    <a:pt x="63191" y="3673"/>
                  </a:lnTo>
                  <a:lnTo>
                    <a:pt x="32330" y="44821"/>
                  </a:lnTo>
                  <a:lnTo>
                    <a:pt x="32330" y="80826"/>
                  </a:lnTo>
                  <a:close/>
                  <a:moveTo>
                    <a:pt x="890560" y="1112465"/>
                  </a:moveTo>
                  <a:lnTo>
                    <a:pt x="861903" y="1111730"/>
                  </a:lnTo>
                  <a:lnTo>
                    <a:pt x="806060" y="1077930"/>
                  </a:lnTo>
                  <a:lnTo>
                    <a:pt x="783281" y="1072052"/>
                  </a:lnTo>
                  <a:lnTo>
                    <a:pt x="776668" y="1057356"/>
                  </a:lnTo>
                  <a:lnTo>
                    <a:pt x="727437" y="1010330"/>
                  </a:lnTo>
                  <a:lnTo>
                    <a:pt x="722294" y="978734"/>
                  </a:lnTo>
                  <a:lnTo>
                    <a:pt x="736989" y="971386"/>
                  </a:lnTo>
                  <a:lnTo>
                    <a:pt x="742133" y="939056"/>
                  </a:lnTo>
                  <a:lnTo>
                    <a:pt x="719355" y="905255"/>
                  </a:lnTo>
                  <a:lnTo>
                    <a:pt x="731111" y="880273"/>
                  </a:lnTo>
                  <a:lnTo>
                    <a:pt x="691433" y="881742"/>
                  </a:lnTo>
                  <a:lnTo>
                    <a:pt x="680411" y="907460"/>
                  </a:lnTo>
                  <a:lnTo>
                    <a:pt x="651755" y="926564"/>
                  </a:lnTo>
                  <a:lnTo>
                    <a:pt x="626037" y="930238"/>
                  </a:lnTo>
                  <a:lnTo>
                    <a:pt x="586358" y="961834"/>
                  </a:lnTo>
                  <a:lnTo>
                    <a:pt x="563580" y="940525"/>
                  </a:lnTo>
                  <a:lnTo>
                    <a:pt x="551823" y="977999"/>
                  </a:lnTo>
                  <a:lnTo>
                    <a:pt x="518758" y="969917"/>
                  </a:lnTo>
                  <a:lnTo>
                    <a:pt x="477610" y="936116"/>
                  </a:lnTo>
                  <a:lnTo>
                    <a:pt x="470997" y="885416"/>
                  </a:lnTo>
                  <a:lnTo>
                    <a:pt x="433523" y="860434"/>
                  </a:lnTo>
                  <a:lnTo>
                    <a:pt x="418827" y="805325"/>
                  </a:lnTo>
                  <a:lnTo>
                    <a:pt x="350492" y="764911"/>
                  </a:lnTo>
                  <a:lnTo>
                    <a:pt x="267462" y="761972"/>
                  </a:lnTo>
                  <a:lnTo>
                    <a:pt x="232192" y="731846"/>
                  </a:lnTo>
                  <a:lnTo>
                    <a:pt x="202065" y="665715"/>
                  </a:lnTo>
                  <a:lnTo>
                    <a:pt x="233661" y="661307"/>
                  </a:lnTo>
                  <a:lnTo>
                    <a:pt x="265257" y="670859"/>
                  </a:lnTo>
                  <a:lnTo>
                    <a:pt x="274809" y="626037"/>
                  </a:lnTo>
                  <a:lnTo>
                    <a:pt x="259379" y="594441"/>
                  </a:lnTo>
                  <a:lnTo>
                    <a:pt x="213822" y="606932"/>
                  </a:lnTo>
                  <a:lnTo>
                    <a:pt x="196187" y="570193"/>
                  </a:lnTo>
                  <a:lnTo>
                    <a:pt x="207209" y="520228"/>
                  </a:lnTo>
                  <a:lnTo>
                    <a:pt x="239540" y="509206"/>
                  </a:lnTo>
                  <a:lnTo>
                    <a:pt x="256440" y="480549"/>
                  </a:lnTo>
                  <a:lnTo>
                    <a:pt x="169000" y="494510"/>
                  </a:lnTo>
                  <a:lnTo>
                    <a:pt x="135200" y="506267"/>
                  </a:lnTo>
                  <a:lnTo>
                    <a:pt x="116096" y="463649"/>
                  </a:lnTo>
                  <a:lnTo>
                    <a:pt x="153570" y="451158"/>
                  </a:lnTo>
                  <a:lnTo>
                    <a:pt x="127852" y="431319"/>
                  </a:lnTo>
                  <a:lnTo>
                    <a:pt x="175613" y="415153"/>
                  </a:lnTo>
                  <a:lnTo>
                    <a:pt x="218231" y="415888"/>
                  </a:lnTo>
                  <a:lnTo>
                    <a:pt x="274075" y="382823"/>
                  </a:lnTo>
                  <a:lnTo>
                    <a:pt x="277748" y="355636"/>
                  </a:lnTo>
                  <a:lnTo>
                    <a:pt x="218231" y="279953"/>
                  </a:lnTo>
                  <a:lnTo>
                    <a:pt x="200596" y="234396"/>
                  </a:lnTo>
                  <a:lnTo>
                    <a:pt x="156509" y="201331"/>
                  </a:lnTo>
                  <a:lnTo>
                    <a:pt x="159448" y="185166"/>
                  </a:lnTo>
                  <a:lnTo>
                    <a:pt x="142548" y="146957"/>
                  </a:lnTo>
                  <a:lnTo>
                    <a:pt x="149161" y="94787"/>
                  </a:lnTo>
                  <a:lnTo>
                    <a:pt x="176348" y="99930"/>
                  </a:lnTo>
                  <a:lnTo>
                    <a:pt x="211618" y="89643"/>
                  </a:lnTo>
                  <a:lnTo>
                    <a:pt x="351962" y="129322"/>
                  </a:lnTo>
                  <a:lnTo>
                    <a:pt x="363718" y="159448"/>
                  </a:lnTo>
                  <a:lnTo>
                    <a:pt x="404132" y="161652"/>
                  </a:lnTo>
                  <a:lnTo>
                    <a:pt x="424706" y="151365"/>
                  </a:lnTo>
                  <a:lnTo>
                    <a:pt x="449689" y="157978"/>
                  </a:lnTo>
                  <a:lnTo>
                    <a:pt x="499654" y="121239"/>
                  </a:lnTo>
                  <a:lnTo>
                    <a:pt x="500389" y="144752"/>
                  </a:lnTo>
                  <a:lnTo>
                    <a:pt x="542271" y="153570"/>
                  </a:lnTo>
                  <a:lnTo>
                    <a:pt x="583419" y="177083"/>
                  </a:lnTo>
                  <a:lnTo>
                    <a:pt x="591502" y="194718"/>
                  </a:lnTo>
                  <a:lnTo>
                    <a:pt x="626772" y="171939"/>
                  </a:lnTo>
                  <a:lnTo>
                    <a:pt x="648081" y="191044"/>
                  </a:lnTo>
                  <a:lnTo>
                    <a:pt x="666450" y="232192"/>
                  </a:lnTo>
                  <a:lnTo>
                    <a:pt x="631915" y="249827"/>
                  </a:lnTo>
                  <a:lnTo>
                    <a:pt x="671594" y="251296"/>
                  </a:lnTo>
                  <a:lnTo>
                    <a:pt x="666450" y="335062"/>
                  </a:lnTo>
                  <a:lnTo>
                    <a:pt x="629711" y="369597"/>
                  </a:lnTo>
                  <a:lnTo>
                    <a:pt x="596646" y="376945"/>
                  </a:lnTo>
                  <a:lnTo>
                    <a:pt x="612811" y="390171"/>
                  </a:lnTo>
                  <a:lnTo>
                    <a:pt x="706129" y="368127"/>
                  </a:lnTo>
                  <a:lnTo>
                    <a:pt x="736989" y="391640"/>
                  </a:lnTo>
                  <a:lnTo>
                    <a:pt x="731846" y="434258"/>
                  </a:lnTo>
                  <a:lnTo>
                    <a:pt x="712742" y="450423"/>
                  </a:lnTo>
                  <a:lnTo>
                    <a:pt x="727437" y="470997"/>
                  </a:lnTo>
                  <a:lnTo>
                    <a:pt x="741398" y="428380"/>
                  </a:lnTo>
                  <a:lnTo>
                    <a:pt x="776668" y="404866"/>
                  </a:lnTo>
                  <a:lnTo>
                    <a:pt x="797242" y="404866"/>
                  </a:lnTo>
                  <a:lnTo>
                    <a:pt x="828838" y="427645"/>
                  </a:lnTo>
                  <a:lnTo>
                    <a:pt x="889825" y="454832"/>
                  </a:lnTo>
                  <a:lnTo>
                    <a:pt x="924360" y="487897"/>
                  </a:lnTo>
                  <a:lnTo>
                    <a:pt x="958160" y="487897"/>
                  </a:lnTo>
                  <a:lnTo>
                    <a:pt x="1019147" y="445280"/>
                  </a:lnTo>
                  <a:lnTo>
                    <a:pt x="1051478" y="440871"/>
                  </a:lnTo>
                  <a:lnTo>
                    <a:pt x="1057356" y="452627"/>
                  </a:lnTo>
                  <a:lnTo>
                    <a:pt x="1096300" y="440136"/>
                  </a:lnTo>
                  <a:lnTo>
                    <a:pt x="1074256" y="469528"/>
                  </a:lnTo>
                  <a:lnTo>
                    <a:pt x="1081604" y="546680"/>
                  </a:lnTo>
                  <a:lnTo>
                    <a:pt x="1070582" y="574602"/>
                  </a:lnTo>
                  <a:lnTo>
                    <a:pt x="1025760" y="603993"/>
                  </a:lnTo>
                  <a:lnTo>
                    <a:pt x="1010330" y="624567"/>
                  </a:lnTo>
                  <a:lnTo>
                    <a:pt x="968447" y="635589"/>
                  </a:lnTo>
                  <a:lnTo>
                    <a:pt x="949343" y="667920"/>
                  </a:lnTo>
                  <a:lnTo>
                    <a:pt x="960365" y="689963"/>
                  </a:lnTo>
                  <a:lnTo>
                    <a:pt x="993430" y="698046"/>
                  </a:lnTo>
                  <a:lnTo>
                    <a:pt x="1009595" y="722294"/>
                  </a:lnTo>
                  <a:lnTo>
                    <a:pt x="1008860" y="742133"/>
                  </a:lnTo>
                  <a:lnTo>
                    <a:pt x="953751" y="786220"/>
                  </a:lnTo>
                  <a:lnTo>
                    <a:pt x="953017" y="864107"/>
                  </a:lnTo>
                  <a:lnTo>
                    <a:pt x="970651" y="867781"/>
                  </a:lnTo>
                  <a:lnTo>
                    <a:pt x="994165" y="894969"/>
                  </a:lnTo>
                  <a:lnTo>
                    <a:pt x="1022821" y="905255"/>
                  </a:lnTo>
                  <a:lnTo>
                    <a:pt x="1029434" y="983143"/>
                  </a:lnTo>
                  <a:lnTo>
                    <a:pt x="980204" y="983143"/>
                  </a:lnTo>
                  <a:lnTo>
                    <a:pt x="977264" y="1017678"/>
                  </a:lnTo>
                  <a:lnTo>
                    <a:pt x="904521" y="1063969"/>
                  </a:lnTo>
                  <a:close/>
                  <a:moveTo>
                    <a:pt x="19839" y="226313"/>
                  </a:moveTo>
                  <a:lnTo>
                    <a:pt x="37474" y="262318"/>
                  </a:lnTo>
                  <a:lnTo>
                    <a:pt x="26452" y="275544"/>
                  </a:lnTo>
                  <a:lnTo>
                    <a:pt x="3673" y="242479"/>
                  </a:lnTo>
                  <a:lnTo>
                    <a:pt x="19839" y="226313"/>
                  </a:lnTo>
                  <a:lnTo>
                    <a:pt x="19839" y="226313"/>
                  </a:lnTo>
                  <a:close/>
                  <a:moveTo>
                    <a:pt x="19839" y="226313"/>
                  </a:moveTo>
                  <a:lnTo>
                    <a:pt x="19839" y="225579"/>
                  </a:lnTo>
                  <a:lnTo>
                    <a:pt x="30861" y="215292"/>
                  </a:lnTo>
                  <a:lnTo>
                    <a:pt x="19839" y="226313"/>
                  </a:lnTo>
                  <a:lnTo>
                    <a:pt x="19839" y="226313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New shape" title=""/>
            <p:cNvSpPr/>
            <p:nvPr/>
          </p:nvSpPr>
          <p:spPr>
            <a:xfrm>
              <a:off x="5013760" y="922011"/>
              <a:ext cx="264523" cy="208679"/>
            </a:xfrm>
            <a:custGeom>
              <a:rect l="l" t="t" r="r" b="b"/>
              <a:pathLst>
                <a:path w="264523" h="208679">
                  <a:moveTo>
                    <a:pt x="158713" y="12491"/>
                  </a:moveTo>
                  <a:lnTo>
                    <a:pt x="160183" y="34535"/>
                  </a:lnTo>
                  <a:lnTo>
                    <a:pt x="188105" y="63926"/>
                  </a:lnTo>
                  <a:lnTo>
                    <a:pt x="220435" y="78622"/>
                  </a:lnTo>
                  <a:lnTo>
                    <a:pt x="213087" y="113157"/>
                  </a:lnTo>
                  <a:lnTo>
                    <a:pt x="228518" y="110952"/>
                  </a:lnTo>
                  <a:lnTo>
                    <a:pt x="264523" y="135935"/>
                  </a:lnTo>
                  <a:lnTo>
                    <a:pt x="248358" y="186635"/>
                  </a:lnTo>
                  <a:lnTo>
                    <a:pt x="224109" y="208679"/>
                  </a:lnTo>
                  <a:lnTo>
                    <a:pt x="220435" y="186635"/>
                  </a:lnTo>
                  <a:lnTo>
                    <a:pt x="146957" y="162387"/>
                  </a:lnTo>
                  <a:lnTo>
                    <a:pt x="135201" y="186635"/>
                  </a:lnTo>
                  <a:lnTo>
                    <a:pt x="80826" y="166061"/>
                  </a:lnTo>
                  <a:lnTo>
                    <a:pt x="48496" y="166061"/>
                  </a:lnTo>
                  <a:lnTo>
                    <a:pt x="25717" y="180757"/>
                  </a:lnTo>
                  <a:lnTo>
                    <a:pt x="0" y="166796"/>
                  </a:lnTo>
                  <a:lnTo>
                    <a:pt x="16165" y="96257"/>
                  </a:lnTo>
                  <a:lnTo>
                    <a:pt x="21309" y="46291"/>
                  </a:lnTo>
                  <a:lnTo>
                    <a:pt x="41883" y="54374"/>
                  </a:lnTo>
                  <a:lnTo>
                    <a:pt x="46291" y="27921"/>
                  </a:lnTo>
                  <a:lnTo>
                    <a:pt x="78622" y="7347"/>
                  </a:lnTo>
                  <a:lnTo>
                    <a:pt x="88909" y="27187"/>
                  </a:lnTo>
                  <a:lnTo>
                    <a:pt x="110217" y="25717"/>
                  </a:lnTo>
                  <a:lnTo>
                    <a:pt x="144753" y="0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" name="New shape" title=""/>
            <p:cNvSpPr/>
            <p:nvPr/>
          </p:nvSpPr>
          <p:spPr>
            <a:xfrm>
              <a:off x="4005635" y="-415299"/>
              <a:ext cx="1499698" cy="1064704"/>
            </a:xfrm>
            <a:custGeom>
              <a:rect l="l" t="t" r="r" b="b"/>
              <a:pathLst>
                <a:path w="1499697" h="1064704">
                  <a:moveTo>
                    <a:pt x="268196" y="1059561"/>
                  </a:moveTo>
                  <a:lnTo>
                    <a:pt x="248357" y="1036047"/>
                  </a:lnTo>
                  <a:lnTo>
                    <a:pt x="236600" y="1044130"/>
                  </a:lnTo>
                  <a:lnTo>
                    <a:pt x="216026" y="1023556"/>
                  </a:lnTo>
                  <a:lnTo>
                    <a:pt x="194718" y="1041926"/>
                  </a:lnTo>
                  <a:lnTo>
                    <a:pt x="130791" y="986817"/>
                  </a:lnTo>
                  <a:lnTo>
                    <a:pt x="55108" y="934647"/>
                  </a:lnTo>
                  <a:lnTo>
                    <a:pt x="52169" y="905990"/>
                  </a:lnTo>
                  <a:lnTo>
                    <a:pt x="29391" y="891295"/>
                  </a:lnTo>
                  <a:lnTo>
                    <a:pt x="0" y="892764"/>
                  </a:lnTo>
                  <a:lnTo>
                    <a:pt x="13960" y="844268"/>
                  </a:lnTo>
                  <a:lnTo>
                    <a:pt x="86704" y="797977"/>
                  </a:lnTo>
                  <a:lnTo>
                    <a:pt x="89643" y="763442"/>
                  </a:lnTo>
                  <a:lnTo>
                    <a:pt x="138874" y="763442"/>
                  </a:lnTo>
                  <a:lnTo>
                    <a:pt x="132261" y="685554"/>
                  </a:lnTo>
                  <a:lnTo>
                    <a:pt x="103604" y="675268"/>
                  </a:lnTo>
                  <a:lnTo>
                    <a:pt x="80091" y="648080"/>
                  </a:lnTo>
                  <a:lnTo>
                    <a:pt x="62456" y="644406"/>
                  </a:lnTo>
                  <a:lnTo>
                    <a:pt x="63191" y="566519"/>
                  </a:lnTo>
                  <a:lnTo>
                    <a:pt x="118300" y="522432"/>
                  </a:lnTo>
                  <a:lnTo>
                    <a:pt x="119034" y="502593"/>
                  </a:lnTo>
                  <a:lnTo>
                    <a:pt x="176348" y="470997"/>
                  </a:lnTo>
                  <a:lnTo>
                    <a:pt x="223374" y="464384"/>
                  </a:lnTo>
                  <a:lnTo>
                    <a:pt x="251296" y="490102"/>
                  </a:lnTo>
                  <a:lnTo>
                    <a:pt x="250561" y="512145"/>
                  </a:lnTo>
                  <a:lnTo>
                    <a:pt x="285831" y="501123"/>
                  </a:lnTo>
                  <a:lnTo>
                    <a:pt x="334327" y="537128"/>
                  </a:lnTo>
                  <a:lnTo>
                    <a:pt x="346818" y="473202"/>
                  </a:lnTo>
                  <a:lnTo>
                    <a:pt x="396049" y="422501"/>
                  </a:lnTo>
                  <a:lnTo>
                    <a:pt x="410010" y="379884"/>
                  </a:lnTo>
                  <a:lnTo>
                    <a:pt x="437197" y="368127"/>
                  </a:lnTo>
                  <a:lnTo>
                    <a:pt x="470262" y="373271"/>
                  </a:lnTo>
                  <a:lnTo>
                    <a:pt x="562111" y="351962"/>
                  </a:lnTo>
                  <a:lnTo>
                    <a:pt x="581949" y="355636"/>
                  </a:lnTo>
                  <a:lnTo>
                    <a:pt x="614280" y="308610"/>
                  </a:lnTo>
                  <a:lnTo>
                    <a:pt x="673063" y="267462"/>
                  </a:lnTo>
                  <a:lnTo>
                    <a:pt x="709068" y="205740"/>
                  </a:lnTo>
                  <a:lnTo>
                    <a:pt x="731846" y="153570"/>
                  </a:lnTo>
                  <a:lnTo>
                    <a:pt x="767116" y="166796"/>
                  </a:lnTo>
                  <a:lnTo>
                    <a:pt x="878068" y="165326"/>
                  </a:lnTo>
                  <a:lnTo>
                    <a:pt x="894233" y="174879"/>
                  </a:lnTo>
                  <a:lnTo>
                    <a:pt x="875129" y="186635"/>
                  </a:lnTo>
                  <a:lnTo>
                    <a:pt x="806794" y="177818"/>
                  </a:lnTo>
                  <a:lnTo>
                    <a:pt x="780341" y="185165"/>
                  </a:lnTo>
                  <a:lnTo>
                    <a:pt x="743602" y="219700"/>
                  </a:lnTo>
                  <a:lnTo>
                    <a:pt x="715681" y="207944"/>
                  </a:lnTo>
                  <a:lnTo>
                    <a:pt x="703924" y="239540"/>
                  </a:lnTo>
                  <a:lnTo>
                    <a:pt x="681146" y="263053"/>
                  </a:lnTo>
                  <a:lnTo>
                    <a:pt x="684085" y="290240"/>
                  </a:lnTo>
                  <a:lnTo>
                    <a:pt x="701720" y="301262"/>
                  </a:lnTo>
                  <a:lnTo>
                    <a:pt x="706129" y="275544"/>
                  </a:lnTo>
                  <a:lnTo>
                    <a:pt x="725967" y="247622"/>
                  </a:lnTo>
                  <a:lnTo>
                    <a:pt x="800916" y="205005"/>
                  </a:lnTo>
                  <a:lnTo>
                    <a:pt x="816347" y="190309"/>
                  </a:lnTo>
                  <a:lnTo>
                    <a:pt x="819286" y="211618"/>
                  </a:lnTo>
                  <a:lnTo>
                    <a:pt x="843533" y="204270"/>
                  </a:lnTo>
                  <a:lnTo>
                    <a:pt x="857494" y="227048"/>
                  </a:lnTo>
                  <a:lnTo>
                    <a:pt x="878803" y="220435"/>
                  </a:lnTo>
                  <a:lnTo>
                    <a:pt x="888355" y="197657"/>
                  </a:lnTo>
                  <a:lnTo>
                    <a:pt x="913338" y="177083"/>
                  </a:lnTo>
                  <a:lnTo>
                    <a:pt x="938321" y="173409"/>
                  </a:lnTo>
                  <a:lnTo>
                    <a:pt x="941260" y="200596"/>
                  </a:lnTo>
                  <a:lnTo>
                    <a:pt x="963304" y="213087"/>
                  </a:lnTo>
                  <a:lnTo>
                    <a:pt x="956690" y="226314"/>
                  </a:lnTo>
                  <a:lnTo>
                    <a:pt x="972856" y="274075"/>
                  </a:lnTo>
                  <a:lnTo>
                    <a:pt x="1041190" y="301996"/>
                  </a:lnTo>
                  <a:lnTo>
                    <a:pt x="1055152" y="327714"/>
                  </a:lnTo>
                  <a:lnTo>
                    <a:pt x="1079400" y="337266"/>
                  </a:lnTo>
                  <a:lnTo>
                    <a:pt x="1113200" y="388701"/>
                  </a:lnTo>
                  <a:lnTo>
                    <a:pt x="1118343" y="371066"/>
                  </a:lnTo>
                  <a:lnTo>
                    <a:pt x="1165370" y="359310"/>
                  </a:lnTo>
                  <a:lnTo>
                    <a:pt x="1207252" y="335062"/>
                  </a:lnTo>
                  <a:lnTo>
                    <a:pt x="1202109" y="349023"/>
                  </a:lnTo>
                  <a:lnTo>
                    <a:pt x="1246196" y="378414"/>
                  </a:lnTo>
                  <a:lnTo>
                    <a:pt x="1245461" y="371066"/>
                  </a:lnTo>
                  <a:lnTo>
                    <a:pt x="1223418" y="348288"/>
                  </a:lnTo>
                  <a:lnTo>
                    <a:pt x="1246930" y="333592"/>
                  </a:lnTo>
                  <a:lnTo>
                    <a:pt x="1275588" y="379149"/>
                  </a:lnTo>
                  <a:lnTo>
                    <a:pt x="1328492" y="404866"/>
                  </a:lnTo>
                  <a:lnTo>
                    <a:pt x="1407849" y="481284"/>
                  </a:lnTo>
                  <a:lnTo>
                    <a:pt x="1395357" y="503328"/>
                  </a:lnTo>
                  <a:lnTo>
                    <a:pt x="1406379" y="521697"/>
                  </a:lnTo>
                  <a:lnTo>
                    <a:pt x="1346861" y="523902"/>
                  </a:lnTo>
                  <a:lnTo>
                    <a:pt x="1327022" y="541537"/>
                  </a:lnTo>
                  <a:lnTo>
                    <a:pt x="1279996" y="550354"/>
                  </a:lnTo>
                  <a:lnTo>
                    <a:pt x="1268240" y="543006"/>
                  </a:lnTo>
                  <a:lnTo>
                    <a:pt x="1275588" y="551824"/>
                  </a:lnTo>
                  <a:lnTo>
                    <a:pt x="1324818" y="594441"/>
                  </a:lnTo>
                  <a:lnTo>
                    <a:pt x="1374049" y="612076"/>
                  </a:lnTo>
                  <a:lnTo>
                    <a:pt x="1405644" y="612811"/>
                  </a:lnTo>
                  <a:lnTo>
                    <a:pt x="1420340" y="599585"/>
                  </a:lnTo>
                  <a:lnTo>
                    <a:pt x="1434301" y="619424"/>
                  </a:lnTo>
                  <a:lnTo>
                    <a:pt x="1416666" y="633385"/>
                  </a:lnTo>
                  <a:lnTo>
                    <a:pt x="1437240" y="637793"/>
                  </a:lnTo>
                  <a:lnTo>
                    <a:pt x="1437240" y="667185"/>
                  </a:lnTo>
                  <a:lnTo>
                    <a:pt x="1453405" y="704659"/>
                  </a:lnTo>
                  <a:lnTo>
                    <a:pt x="1459284" y="763442"/>
                  </a:lnTo>
                  <a:lnTo>
                    <a:pt x="1483531" y="804590"/>
                  </a:lnTo>
                  <a:lnTo>
                    <a:pt x="1499697" y="877334"/>
                  </a:lnTo>
                  <a:lnTo>
                    <a:pt x="1473980" y="894968"/>
                  </a:lnTo>
                  <a:lnTo>
                    <a:pt x="1446057" y="929503"/>
                  </a:lnTo>
                  <a:lnTo>
                    <a:pt x="1388009" y="923625"/>
                  </a:lnTo>
                  <a:lnTo>
                    <a:pt x="1388009" y="910399"/>
                  </a:lnTo>
                  <a:lnTo>
                    <a:pt x="1419605" y="886151"/>
                  </a:lnTo>
                  <a:lnTo>
                    <a:pt x="1437975" y="848677"/>
                  </a:lnTo>
                  <a:lnTo>
                    <a:pt x="1437975" y="818551"/>
                  </a:lnTo>
                  <a:lnTo>
                    <a:pt x="1397561" y="812672"/>
                  </a:lnTo>
                  <a:lnTo>
                    <a:pt x="1380662" y="826633"/>
                  </a:lnTo>
                  <a:lnTo>
                    <a:pt x="1310857" y="824429"/>
                  </a:lnTo>
                  <a:lnTo>
                    <a:pt x="1288079" y="772259"/>
                  </a:lnTo>
                  <a:lnTo>
                    <a:pt x="1258687" y="750950"/>
                  </a:lnTo>
                  <a:lnTo>
                    <a:pt x="1265300" y="788424"/>
                  </a:lnTo>
                  <a:lnTo>
                    <a:pt x="1226357" y="796507"/>
                  </a:lnTo>
                  <a:lnTo>
                    <a:pt x="1187413" y="840594"/>
                  </a:lnTo>
                  <a:lnTo>
                    <a:pt x="1160961" y="851616"/>
                  </a:lnTo>
                  <a:lnTo>
                    <a:pt x="1145530" y="903051"/>
                  </a:lnTo>
                  <a:lnTo>
                    <a:pt x="1111730" y="933912"/>
                  </a:lnTo>
                  <a:lnTo>
                    <a:pt x="1062500" y="927299"/>
                  </a:lnTo>
                  <a:lnTo>
                    <a:pt x="1043395" y="964038"/>
                  </a:lnTo>
                  <a:lnTo>
                    <a:pt x="1012534" y="947873"/>
                  </a:lnTo>
                  <a:lnTo>
                    <a:pt x="953751" y="1011065"/>
                  </a:lnTo>
                  <a:lnTo>
                    <a:pt x="932442" y="993430"/>
                  </a:lnTo>
                  <a:lnTo>
                    <a:pt x="900112" y="1000778"/>
                  </a:lnTo>
                  <a:lnTo>
                    <a:pt x="850881" y="993430"/>
                  </a:lnTo>
                  <a:lnTo>
                    <a:pt x="848677" y="976530"/>
                  </a:lnTo>
                  <a:lnTo>
                    <a:pt x="807529" y="959630"/>
                  </a:lnTo>
                  <a:lnTo>
                    <a:pt x="757564" y="947138"/>
                  </a:lnTo>
                  <a:lnTo>
                    <a:pt x="725233" y="950812"/>
                  </a:lnTo>
                  <a:lnTo>
                    <a:pt x="688493" y="920686"/>
                  </a:lnTo>
                  <a:lnTo>
                    <a:pt x="643672" y="903786"/>
                  </a:lnTo>
                  <a:lnTo>
                    <a:pt x="627506" y="886886"/>
                  </a:lnTo>
                  <a:lnTo>
                    <a:pt x="579010" y="896438"/>
                  </a:lnTo>
                  <a:lnTo>
                    <a:pt x="559172" y="934647"/>
                  </a:lnTo>
                  <a:lnTo>
                    <a:pt x="538597" y="949343"/>
                  </a:lnTo>
                  <a:lnTo>
                    <a:pt x="482019" y="968447"/>
                  </a:lnTo>
                  <a:lnTo>
                    <a:pt x="491571" y="983878"/>
                  </a:lnTo>
                  <a:lnTo>
                    <a:pt x="454097" y="991960"/>
                  </a:lnTo>
                  <a:lnTo>
                    <a:pt x="436462" y="970651"/>
                  </a:lnTo>
                  <a:lnTo>
                    <a:pt x="396784" y="978734"/>
                  </a:lnTo>
                  <a:lnTo>
                    <a:pt x="371801" y="1000043"/>
                  </a:lnTo>
                  <a:lnTo>
                    <a:pt x="379883" y="1038987"/>
                  </a:lnTo>
                  <a:lnTo>
                    <a:pt x="358575" y="1057356"/>
                  </a:lnTo>
                  <a:lnTo>
                    <a:pt x="317427" y="1048539"/>
                  </a:lnTo>
                  <a:lnTo>
                    <a:pt x="315957" y="1064704"/>
                  </a:lnTo>
                  <a:lnTo>
                    <a:pt x="268196" y="1059561"/>
                  </a:lnTo>
                  <a:close/>
                  <a:moveTo>
                    <a:pt x="1246196" y="379884"/>
                  </a:moveTo>
                  <a:lnTo>
                    <a:pt x="1224152" y="425440"/>
                  </a:lnTo>
                  <a:lnTo>
                    <a:pt x="1261626" y="457036"/>
                  </a:lnTo>
                  <a:lnTo>
                    <a:pt x="1266770" y="476876"/>
                  </a:lnTo>
                  <a:lnTo>
                    <a:pt x="1289548" y="484223"/>
                  </a:lnTo>
                  <a:lnTo>
                    <a:pt x="1283670" y="504063"/>
                  </a:lnTo>
                  <a:lnTo>
                    <a:pt x="1257218" y="528310"/>
                  </a:lnTo>
                  <a:lnTo>
                    <a:pt x="1262361" y="534923"/>
                  </a:lnTo>
                  <a:lnTo>
                    <a:pt x="1300570" y="512880"/>
                  </a:lnTo>
                  <a:lnTo>
                    <a:pt x="1302774" y="493041"/>
                  </a:lnTo>
                  <a:lnTo>
                    <a:pt x="1287343" y="449688"/>
                  </a:lnTo>
                  <a:lnTo>
                    <a:pt x="1313796" y="452627"/>
                  </a:lnTo>
                  <a:lnTo>
                    <a:pt x="1320409" y="470262"/>
                  </a:lnTo>
                  <a:lnTo>
                    <a:pt x="1344657" y="482754"/>
                  </a:lnTo>
                  <a:lnTo>
                    <a:pt x="1338044" y="429849"/>
                  </a:lnTo>
                  <a:lnTo>
                    <a:pt x="1329227" y="434258"/>
                  </a:lnTo>
                  <a:lnTo>
                    <a:pt x="1301305" y="401927"/>
                  </a:lnTo>
                  <a:lnTo>
                    <a:pt x="1283670" y="438667"/>
                  </a:lnTo>
                  <a:lnTo>
                    <a:pt x="1268240" y="446014"/>
                  </a:lnTo>
                  <a:lnTo>
                    <a:pt x="1272648" y="415153"/>
                  </a:lnTo>
                  <a:lnTo>
                    <a:pt x="1235174" y="433523"/>
                  </a:lnTo>
                  <a:lnTo>
                    <a:pt x="1247665" y="398253"/>
                  </a:lnTo>
                  <a:close/>
                  <a:moveTo>
                    <a:pt x="349023" y="459241"/>
                  </a:moveTo>
                  <a:lnTo>
                    <a:pt x="338001" y="493775"/>
                  </a:lnTo>
                  <a:lnTo>
                    <a:pt x="301996" y="487162"/>
                  </a:lnTo>
                  <a:lnTo>
                    <a:pt x="307140" y="471732"/>
                  </a:lnTo>
                  <a:lnTo>
                    <a:pt x="337266" y="454097"/>
                  </a:lnTo>
                  <a:close/>
                  <a:moveTo>
                    <a:pt x="981673" y="62456"/>
                  </a:moveTo>
                  <a:lnTo>
                    <a:pt x="966977" y="71274"/>
                  </a:lnTo>
                  <a:lnTo>
                    <a:pt x="962569" y="108748"/>
                  </a:lnTo>
                  <a:lnTo>
                    <a:pt x="947873" y="125648"/>
                  </a:lnTo>
                  <a:lnTo>
                    <a:pt x="963304" y="60252"/>
                  </a:lnTo>
                  <a:close/>
                  <a:moveTo>
                    <a:pt x="1069848" y="24982"/>
                  </a:moveTo>
                  <a:lnTo>
                    <a:pt x="1072787" y="55108"/>
                  </a:lnTo>
                  <a:lnTo>
                    <a:pt x="1100708" y="72009"/>
                  </a:lnTo>
                  <a:lnTo>
                    <a:pt x="1150674" y="60987"/>
                  </a:lnTo>
                  <a:lnTo>
                    <a:pt x="1167574" y="63926"/>
                  </a:lnTo>
                  <a:lnTo>
                    <a:pt x="1183004" y="93317"/>
                  </a:lnTo>
                  <a:lnTo>
                    <a:pt x="1145530" y="140344"/>
                  </a:lnTo>
                  <a:lnTo>
                    <a:pt x="1160226" y="177818"/>
                  </a:lnTo>
                  <a:lnTo>
                    <a:pt x="1195496" y="191044"/>
                  </a:lnTo>
                  <a:lnTo>
                    <a:pt x="1223418" y="221170"/>
                  </a:lnTo>
                  <a:lnTo>
                    <a:pt x="1202843" y="249092"/>
                  </a:lnTo>
                  <a:lnTo>
                    <a:pt x="1179330" y="249827"/>
                  </a:lnTo>
                  <a:lnTo>
                    <a:pt x="1202109" y="230722"/>
                  </a:lnTo>
                  <a:lnTo>
                    <a:pt x="1177861" y="218231"/>
                  </a:lnTo>
                  <a:lnTo>
                    <a:pt x="1119813" y="225579"/>
                  </a:lnTo>
                  <a:lnTo>
                    <a:pt x="1069113" y="281422"/>
                  </a:lnTo>
                  <a:lnTo>
                    <a:pt x="1090421" y="278483"/>
                  </a:lnTo>
                  <a:lnTo>
                    <a:pt x="1093360" y="300527"/>
                  </a:lnTo>
                  <a:lnTo>
                    <a:pt x="1050008" y="290240"/>
                  </a:lnTo>
                  <a:lnTo>
                    <a:pt x="1058091" y="268196"/>
                  </a:lnTo>
                  <a:lnTo>
                    <a:pt x="1032373" y="287301"/>
                  </a:lnTo>
                  <a:lnTo>
                    <a:pt x="971386" y="235131"/>
                  </a:lnTo>
                  <a:lnTo>
                    <a:pt x="983877" y="209413"/>
                  </a:lnTo>
                  <a:lnTo>
                    <a:pt x="1022821" y="201331"/>
                  </a:lnTo>
                  <a:lnTo>
                    <a:pt x="1017678" y="179287"/>
                  </a:lnTo>
                  <a:lnTo>
                    <a:pt x="985347" y="176348"/>
                  </a:lnTo>
                  <a:lnTo>
                    <a:pt x="994899" y="158713"/>
                  </a:lnTo>
                  <a:lnTo>
                    <a:pt x="1024291" y="146957"/>
                  </a:lnTo>
                  <a:lnTo>
                    <a:pt x="1012534" y="116096"/>
                  </a:lnTo>
                  <a:lnTo>
                    <a:pt x="994899" y="121974"/>
                  </a:lnTo>
                  <a:lnTo>
                    <a:pt x="986082" y="94787"/>
                  </a:lnTo>
                  <a:lnTo>
                    <a:pt x="1015473" y="89643"/>
                  </a:lnTo>
                  <a:lnTo>
                    <a:pt x="1033108" y="99196"/>
                  </a:lnTo>
                  <a:lnTo>
                    <a:pt x="1063234" y="68335"/>
                  </a:lnTo>
                  <a:lnTo>
                    <a:pt x="1057356" y="109483"/>
                  </a:lnTo>
                  <a:lnTo>
                    <a:pt x="1072052" y="96256"/>
                  </a:lnTo>
                  <a:lnTo>
                    <a:pt x="1089686" y="128587"/>
                  </a:lnTo>
                  <a:lnTo>
                    <a:pt x="1119078" y="130057"/>
                  </a:lnTo>
                  <a:lnTo>
                    <a:pt x="1113935" y="85235"/>
                  </a:lnTo>
                  <a:lnTo>
                    <a:pt x="1091891" y="85969"/>
                  </a:lnTo>
                  <a:lnTo>
                    <a:pt x="1062500" y="50700"/>
                  </a:lnTo>
                  <a:lnTo>
                    <a:pt x="1027230" y="85969"/>
                  </a:lnTo>
                  <a:lnTo>
                    <a:pt x="1017678" y="75682"/>
                  </a:lnTo>
                  <a:lnTo>
                    <a:pt x="1031638" y="28656"/>
                  </a:lnTo>
                  <a:lnTo>
                    <a:pt x="1006656" y="37474"/>
                  </a:lnTo>
                  <a:lnTo>
                    <a:pt x="1016943" y="16900"/>
                  </a:lnTo>
                  <a:lnTo>
                    <a:pt x="1069113" y="0"/>
                  </a:lnTo>
                  <a:lnTo>
                    <a:pt x="1090421" y="8817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" name="New shape" title=""/>
            <p:cNvSpPr/>
            <p:nvPr/>
          </p:nvSpPr>
          <p:spPr>
            <a:xfrm>
              <a:off x="3170917" y="304791"/>
              <a:ext cx="188840" cy="395315"/>
            </a:xfrm>
            <a:custGeom>
              <a:rect l="l" t="t" r="r" b="b"/>
              <a:pathLst>
                <a:path w="188839" h="395314">
                  <a:moveTo>
                    <a:pt x="25717" y="267462"/>
                  </a:moveTo>
                  <a:lnTo>
                    <a:pt x="76417" y="285096"/>
                  </a:lnTo>
                  <a:lnTo>
                    <a:pt x="98461" y="283627"/>
                  </a:lnTo>
                  <a:lnTo>
                    <a:pt x="163857" y="319631"/>
                  </a:lnTo>
                  <a:lnTo>
                    <a:pt x="172674" y="304201"/>
                  </a:lnTo>
                  <a:lnTo>
                    <a:pt x="188839" y="323305"/>
                  </a:lnTo>
                  <a:lnTo>
                    <a:pt x="186635" y="377679"/>
                  </a:lnTo>
                  <a:lnTo>
                    <a:pt x="163122" y="395314"/>
                  </a:lnTo>
                  <a:lnTo>
                    <a:pt x="144018" y="379884"/>
                  </a:lnTo>
                  <a:lnTo>
                    <a:pt x="79356" y="376210"/>
                  </a:lnTo>
                  <a:lnTo>
                    <a:pt x="79356" y="357105"/>
                  </a:lnTo>
                  <a:lnTo>
                    <a:pt x="54374" y="323305"/>
                  </a:lnTo>
                  <a:lnTo>
                    <a:pt x="44821" y="289505"/>
                  </a:lnTo>
                  <a:lnTo>
                    <a:pt x="5878" y="275544"/>
                  </a:lnTo>
                  <a:lnTo>
                    <a:pt x="0" y="259379"/>
                  </a:lnTo>
                  <a:close/>
                  <a:moveTo>
                    <a:pt x="29391" y="64661"/>
                  </a:moveTo>
                  <a:lnTo>
                    <a:pt x="33065" y="47026"/>
                  </a:lnTo>
                  <a:lnTo>
                    <a:pt x="13960" y="0"/>
                  </a:lnTo>
                  <a:lnTo>
                    <a:pt x="57313" y="8817"/>
                  </a:lnTo>
                  <a:lnTo>
                    <a:pt x="61722" y="67600"/>
                  </a:lnTo>
                  <a:lnTo>
                    <a:pt x="47026" y="84500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New shape" title=""/>
            <p:cNvSpPr/>
            <p:nvPr/>
          </p:nvSpPr>
          <p:spPr>
            <a:xfrm>
              <a:off x="2177487" y="2914015"/>
              <a:ext cx="445280" cy="351227"/>
            </a:xfrm>
            <a:custGeom>
              <a:rect l="l" t="t" r="r" b="b"/>
              <a:pathLst>
                <a:path w="445280" h="351227">
                  <a:moveTo>
                    <a:pt x="433523" y="313018"/>
                  </a:moveTo>
                  <a:lnTo>
                    <a:pt x="387232" y="351227"/>
                  </a:lnTo>
                  <a:lnTo>
                    <a:pt x="338001" y="343145"/>
                  </a:lnTo>
                  <a:lnTo>
                    <a:pt x="308609" y="324040"/>
                  </a:lnTo>
                  <a:lnTo>
                    <a:pt x="279953" y="337267"/>
                  </a:lnTo>
                  <a:lnTo>
                    <a:pt x="277014" y="296118"/>
                  </a:lnTo>
                  <a:lnTo>
                    <a:pt x="241744" y="278484"/>
                  </a:lnTo>
                  <a:lnTo>
                    <a:pt x="202066" y="274075"/>
                  </a:lnTo>
                  <a:lnTo>
                    <a:pt x="202800" y="304936"/>
                  </a:lnTo>
                  <a:lnTo>
                    <a:pt x="189574" y="315223"/>
                  </a:lnTo>
                  <a:lnTo>
                    <a:pt x="143283" y="295384"/>
                  </a:lnTo>
                  <a:lnTo>
                    <a:pt x="120504" y="228518"/>
                  </a:lnTo>
                  <a:lnTo>
                    <a:pt x="83765" y="182961"/>
                  </a:lnTo>
                  <a:lnTo>
                    <a:pt x="95522" y="167530"/>
                  </a:lnTo>
                  <a:lnTo>
                    <a:pt x="63926" y="116830"/>
                  </a:lnTo>
                  <a:lnTo>
                    <a:pt x="24982" y="95522"/>
                  </a:lnTo>
                  <a:lnTo>
                    <a:pt x="0" y="100665"/>
                  </a:lnTo>
                  <a:lnTo>
                    <a:pt x="4408" y="54374"/>
                  </a:lnTo>
                  <a:lnTo>
                    <a:pt x="65395" y="52170"/>
                  </a:lnTo>
                  <a:lnTo>
                    <a:pt x="114626" y="57313"/>
                  </a:lnTo>
                  <a:lnTo>
                    <a:pt x="160918" y="46291"/>
                  </a:lnTo>
                  <a:lnTo>
                    <a:pt x="225579" y="20573"/>
                  </a:lnTo>
                  <a:lnTo>
                    <a:pt x="260114" y="734"/>
                  </a:lnTo>
                  <a:lnTo>
                    <a:pt x="286566" y="0"/>
                  </a:lnTo>
                  <a:lnTo>
                    <a:pt x="317427" y="19104"/>
                  </a:lnTo>
                  <a:lnTo>
                    <a:pt x="343144" y="21308"/>
                  </a:lnTo>
                  <a:lnTo>
                    <a:pt x="379149" y="47761"/>
                  </a:lnTo>
                  <a:lnTo>
                    <a:pt x="400458" y="38943"/>
                  </a:lnTo>
                  <a:lnTo>
                    <a:pt x="415153" y="101400"/>
                  </a:lnTo>
                  <a:lnTo>
                    <a:pt x="387232" y="126383"/>
                  </a:lnTo>
                  <a:lnTo>
                    <a:pt x="409275" y="167530"/>
                  </a:lnTo>
                  <a:lnTo>
                    <a:pt x="445280" y="179287"/>
                  </a:lnTo>
                  <a:lnTo>
                    <a:pt x="445280" y="200596"/>
                  </a:lnTo>
                  <a:lnTo>
                    <a:pt x="412214" y="255705"/>
                  </a:lnTo>
                  <a:lnTo>
                    <a:pt x="401193" y="285831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New shape" title=""/>
            <p:cNvSpPr/>
            <p:nvPr/>
          </p:nvSpPr>
          <p:spPr>
            <a:xfrm>
              <a:off x="3317875" y="2332799"/>
              <a:ext cx="2098548" cy="2175701"/>
            </a:xfrm>
            <a:custGeom>
              <a:rect l="l" t="t" r="r" b="b"/>
              <a:pathLst>
                <a:path w="2098547" h="2175700">
                  <a:moveTo>
                    <a:pt x="1325553" y="157978"/>
                  </a:moveTo>
                  <a:lnTo>
                    <a:pt x="1329227" y="191044"/>
                  </a:lnTo>
                  <a:lnTo>
                    <a:pt x="1316736" y="205005"/>
                  </a:lnTo>
                  <a:lnTo>
                    <a:pt x="1361557" y="251297"/>
                  </a:lnTo>
                  <a:lnTo>
                    <a:pt x="1360823" y="286566"/>
                  </a:lnTo>
                  <a:lnTo>
                    <a:pt x="1390949" y="333592"/>
                  </a:lnTo>
                  <a:lnTo>
                    <a:pt x="1486471" y="380619"/>
                  </a:lnTo>
                  <a:lnTo>
                    <a:pt x="1485001" y="406337"/>
                  </a:lnTo>
                  <a:lnTo>
                    <a:pt x="1511454" y="423236"/>
                  </a:lnTo>
                  <a:lnTo>
                    <a:pt x="1483532" y="507002"/>
                  </a:lnTo>
                  <a:lnTo>
                    <a:pt x="1454140" y="531984"/>
                  </a:lnTo>
                  <a:lnTo>
                    <a:pt x="1470306" y="559907"/>
                  </a:lnTo>
                  <a:lnTo>
                    <a:pt x="1504106" y="579011"/>
                  </a:lnTo>
                  <a:lnTo>
                    <a:pt x="1507045" y="612076"/>
                  </a:lnTo>
                  <a:lnTo>
                    <a:pt x="1529824" y="634120"/>
                  </a:lnTo>
                  <a:lnTo>
                    <a:pt x="1548193" y="679676"/>
                  </a:lnTo>
                  <a:lnTo>
                    <a:pt x="1561419" y="683350"/>
                  </a:lnTo>
                  <a:lnTo>
                    <a:pt x="1571706" y="735520"/>
                  </a:lnTo>
                  <a:lnTo>
                    <a:pt x="1609180" y="759768"/>
                  </a:lnTo>
                  <a:lnTo>
                    <a:pt x="1640041" y="800916"/>
                  </a:lnTo>
                  <a:lnTo>
                    <a:pt x="1693681" y="795773"/>
                  </a:lnTo>
                  <a:lnTo>
                    <a:pt x="1728216" y="820021"/>
                  </a:lnTo>
                  <a:lnTo>
                    <a:pt x="1809776" y="933912"/>
                  </a:lnTo>
                  <a:lnTo>
                    <a:pt x="1862681" y="947873"/>
                  </a:lnTo>
                  <a:lnTo>
                    <a:pt x="1895747" y="983143"/>
                  </a:lnTo>
                  <a:lnTo>
                    <a:pt x="1901625" y="1013269"/>
                  </a:lnTo>
                  <a:lnTo>
                    <a:pt x="1945712" y="1047804"/>
                  </a:lnTo>
                  <a:lnTo>
                    <a:pt x="1953795" y="1028700"/>
                  </a:lnTo>
                  <a:lnTo>
                    <a:pt x="2000821" y="1039722"/>
                  </a:lnTo>
                  <a:lnTo>
                    <a:pt x="2022130" y="1081604"/>
                  </a:lnTo>
                  <a:lnTo>
                    <a:pt x="2053725" y="1089687"/>
                  </a:lnTo>
                  <a:lnTo>
                    <a:pt x="2096343" y="1155083"/>
                  </a:lnTo>
                  <a:lnTo>
                    <a:pt x="2084587" y="1183005"/>
                  </a:lnTo>
                  <a:lnTo>
                    <a:pt x="2098547" y="1201374"/>
                  </a:lnTo>
                  <a:lnTo>
                    <a:pt x="2094874" y="1257218"/>
                  </a:lnTo>
                  <a:lnTo>
                    <a:pt x="2059604" y="1318205"/>
                  </a:lnTo>
                  <a:lnTo>
                    <a:pt x="2018456" y="1291018"/>
                  </a:lnTo>
                  <a:lnTo>
                    <a:pt x="1972164" y="1280731"/>
                  </a:lnTo>
                  <a:lnTo>
                    <a:pt x="1937630" y="1297631"/>
                  </a:lnTo>
                  <a:lnTo>
                    <a:pt x="1946447" y="1332901"/>
                  </a:lnTo>
                  <a:lnTo>
                    <a:pt x="1927342" y="1419605"/>
                  </a:lnTo>
                  <a:lnTo>
                    <a:pt x="1871499" y="1468102"/>
                  </a:lnTo>
                  <a:lnTo>
                    <a:pt x="1810511" y="1480593"/>
                  </a:lnTo>
                  <a:lnTo>
                    <a:pt x="1765689" y="1500432"/>
                  </a:lnTo>
                  <a:lnTo>
                    <a:pt x="1723072" y="1537906"/>
                  </a:lnTo>
                  <a:lnTo>
                    <a:pt x="1698824" y="1543785"/>
                  </a:lnTo>
                  <a:lnTo>
                    <a:pt x="1641511" y="1598893"/>
                  </a:lnTo>
                  <a:lnTo>
                    <a:pt x="1649593" y="1635633"/>
                  </a:lnTo>
                  <a:lnTo>
                    <a:pt x="1681924" y="1667228"/>
                  </a:lnTo>
                  <a:lnTo>
                    <a:pt x="1692946" y="1696620"/>
                  </a:lnTo>
                  <a:lnTo>
                    <a:pt x="1728216" y="1726011"/>
                  </a:lnTo>
                  <a:lnTo>
                    <a:pt x="1756872" y="1775977"/>
                  </a:lnTo>
                  <a:lnTo>
                    <a:pt x="1714989" y="1859742"/>
                  </a:lnTo>
                  <a:lnTo>
                    <a:pt x="1748055" y="1870764"/>
                  </a:lnTo>
                  <a:lnTo>
                    <a:pt x="1772303" y="1864886"/>
                  </a:lnTo>
                  <a:lnTo>
                    <a:pt x="1792877" y="1889868"/>
                  </a:lnTo>
                  <a:lnTo>
                    <a:pt x="1798020" y="1923669"/>
                  </a:lnTo>
                  <a:lnTo>
                    <a:pt x="1783325" y="1949387"/>
                  </a:lnTo>
                  <a:lnTo>
                    <a:pt x="1785529" y="2009639"/>
                  </a:lnTo>
                  <a:lnTo>
                    <a:pt x="1773037" y="2025069"/>
                  </a:lnTo>
                  <a:lnTo>
                    <a:pt x="1743646" y="2025804"/>
                  </a:lnTo>
                  <a:lnTo>
                    <a:pt x="1667963" y="1972899"/>
                  </a:lnTo>
                  <a:lnTo>
                    <a:pt x="1682659" y="1934691"/>
                  </a:lnTo>
                  <a:lnTo>
                    <a:pt x="1658411" y="1898686"/>
                  </a:lnTo>
                  <a:lnTo>
                    <a:pt x="1609915" y="1895012"/>
                  </a:lnTo>
                  <a:lnTo>
                    <a:pt x="1565828" y="1922199"/>
                  </a:lnTo>
                  <a:lnTo>
                    <a:pt x="1540845" y="1927343"/>
                  </a:lnTo>
                  <a:lnTo>
                    <a:pt x="1507045" y="1886929"/>
                  </a:lnTo>
                  <a:lnTo>
                    <a:pt x="1424749" y="1897216"/>
                  </a:lnTo>
                  <a:lnTo>
                    <a:pt x="1425484" y="1861947"/>
                  </a:lnTo>
                  <a:lnTo>
                    <a:pt x="1396092" y="1880316"/>
                  </a:lnTo>
                  <a:lnTo>
                    <a:pt x="1409318" y="1930281"/>
                  </a:lnTo>
                  <a:lnTo>
                    <a:pt x="1393153" y="1947182"/>
                  </a:lnTo>
                  <a:lnTo>
                    <a:pt x="1290283" y="1944977"/>
                  </a:lnTo>
                  <a:lnTo>
                    <a:pt x="1252809" y="1953795"/>
                  </a:lnTo>
                  <a:lnTo>
                    <a:pt x="1238848" y="1969226"/>
                  </a:lnTo>
                  <a:lnTo>
                    <a:pt x="1149204" y="1961878"/>
                  </a:lnTo>
                  <a:lnTo>
                    <a:pt x="1119078" y="2012578"/>
                  </a:lnTo>
                  <a:lnTo>
                    <a:pt x="1057356" y="2017721"/>
                  </a:lnTo>
                  <a:lnTo>
                    <a:pt x="1036047" y="2042704"/>
                  </a:lnTo>
                  <a:lnTo>
                    <a:pt x="1044865" y="2058869"/>
                  </a:lnTo>
                  <a:lnTo>
                    <a:pt x="1009595" y="2065482"/>
                  </a:lnTo>
                  <a:lnTo>
                    <a:pt x="989021" y="2088260"/>
                  </a:lnTo>
                  <a:lnTo>
                    <a:pt x="947873" y="2073565"/>
                  </a:lnTo>
                  <a:lnTo>
                    <a:pt x="910399" y="2096343"/>
                  </a:lnTo>
                  <a:lnTo>
                    <a:pt x="863373" y="2096343"/>
                  </a:lnTo>
                  <a:lnTo>
                    <a:pt x="854555" y="2068422"/>
                  </a:lnTo>
                  <a:lnTo>
                    <a:pt x="806059" y="2028743"/>
                  </a:lnTo>
                  <a:lnTo>
                    <a:pt x="808999" y="2003760"/>
                  </a:lnTo>
                  <a:lnTo>
                    <a:pt x="778137" y="2014047"/>
                  </a:lnTo>
                  <a:lnTo>
                    <a:pt x="696576" y="1983186"/>
                  </a:lnTo>
                  <a:lnTo>
                    <a:pt x="659102" y="2005965"/>
                  </a:lnTo>
                  <a:lnTo>
                    <a:pt x="609872" y="1976573"/>
                  </a:lnTo>
                  <a:lnTo>
                    <a:pt x="612076" y="2029478"/>
                  </a:lnTo>
                  <a:lnTo>
                    <a:pt x="626772" y="2065482"/>
                  </a:lnTo>
                  <a:lnTo>
                    <a:pt x="608402" y="2102956"/>
                  </a:lnTo>
                  <a:lnTo>
                    <a:pt x="587828" y="2116183"/>
                  </a:lnTo>
                  <a:lnTo>
                    <a:pt x="560641" y="2155126"/>
                  </a:lnTo>
                  <a:lnTo>
                    <a:pt x="530515" y="2171292"/>
                  </a:lnTo>
                  <a:lnTo>
                    <a:pt x="495245" y="2175700"/>
                  </a:lnTo>
                  <a:lnTo>
                    <a:pt x="517288" y="2120591"/>
                  </a:lnTo>
                  <a:lnTo>
                    <a:pt x="509206" y="2104426"/>
                  </a:lnTo>
                  <a:lnTo>
                    <a:pt x="456301" y="2113243"/>
                  </a:lnTo>
                  <a:lnTo>
                    <a:pt x="455567" y="2064012"/>
                  </a:lnTo>
                  <a:lnTo>
                    <a:pt x="434258" y="2031682"/>
                  </a:lnTo>
                  <a:lnTo>
                    <a:pt x="421032" y="2039030"/>
                  </a:lnTo>
                  <a:lnTo>
                    <a:pt x="401193" y="2007434"/>
                  </a:lnTo>
                  <a:lnTo>
                    <a:pt x="340205" y="1995677"/>
                  </a:lnTo>
                  <a:lnTo>
                    <a:pt x="338001" y="1972899"/>
                  </a:lnTo>
                  <a:lnTo>
                    <a:pt x="313753" y="1968490"/>
                  </a:lnTo>
                  <a:lnTo>
                    <a:pt x="298323" y="1992004"/>
                  </a:lnTo>
                  <a:lnTo>
                    <a:pt x="249092" y="1967021"/>
                  </a:lnTo>
                  <a:lnTo>
                    <a:pt x="296853" y="1953060"/>
                  </a:lnTo>
                  <a:lnTo>
                    <a:pt x="364453" y="1907503"/>
                  </a:lnTo>
                  <a:lnTo>
                    <a:pt x="404132" y="1918525"/>
                  </a:lnTo>
                  <a:lnTo>
                    <a:pt x="450423" y="1906033"/>
                  </a:lnTo>
                  <a:lnTo>
                    <a:pt x="458506" y="1925138"/>
                  </a:lnTo>
                  <a:lnTo>
                    <a:pt x="483488" y="1900155"/>
                  </a:lnTo>
                  <a:lnTo>
                    <a:pt x="476141" y="1847251"/>
                  </a:lnTo>
                  <a:lnTo>
                    <a:pt x="460710" y="1834025"/>
                  </a:lnTo>
                  <a:lnTo>
                    <a:pt x="482754" y="1814921"/>
                  </a:lnTo>
                  <a:lnTo>
                    <a:pt x="469527" y="1774507"/>
                  </a:lnTo>
                  <a:lnTo>
                    <a:pt x="474671" y="1734829"/>
                  </a:lnTo>
                  <a:lnTo>
                    <a:pt x="464384" y="1719398"/>
                  </a:lnTo>
                  <a:lnTo>
                    <a:pt x="484223" y="1670168"/>
                  </a:lnTo>
                  <a:lnTo>
                    <a:pt x="487162" y="1622407"/>
                  </a:lnTo>
                  <a:lnTo>
                    <a:pt x="475406" y="1595954"/>
                  </a:lnTo>
                  <a:lnTo>
                    <a:pt x="451158" y="1491615"/>
                  </a:lnTo>
                  <a:lnTo>
                    <a:pt x="419562" y="1440914"/>
                  </a:lnTo>
                  <a:lnTo>
                    <a:pt x="458506" y="1381397"/>
                  </a:lnTo>
                  <a:lnTo>
                    <a:pt x="487162" y="1371844"/>
                  </a:lnTo>
                  <a:lnTo>
                    <a:pt x="495980" y="1385805"/>
                  </a:lnTo>
                  <a:lnTo>
                    <a:pt x="566519" y="1342453"/>
                  </a:lnTo>
                  <a:lnTo>
                    <a:pt x="565784" y="1291753"/>
                  </a:lnTo>
                  <a:lnTo>
                    <a:pt x="547415" y="1243257"/>
                  </a:lnTo>
                  <a:lnTo>
                    <a:pt x="559906" y="1228561"/>
                  </a:lnTo>
                  <a:lnTo>
                    <a:pt x="592237" y="1255014"/>
                  </a:lnTo>
                  <a:lnTo>
                    <a:pt x="615015" y="1230031"/>
                  </a:lnTo>
                  <a:lnTo>
                    <a:pt x="618689" y="1249135"/>
                  </a:lnTo>
                  <a:lnTo>
                    <a:pt x="645876" y="1231500"/>
                  </a:lnTo>
                  <a:lnTo>
                    <a:pt x="618689" y="1188148"/>
                  </a:lnTo>
                  <a:lnTo>
                    <a:pt x="630446" y="1143326"/>
                  </a:lnTo>
                  <a:lnTo>
                    <a:pt x="630446" y="1072787"/>
                  </a:lnTo>
                  <a:lnTo>
                    <a:pt x="584889" y="1011065"/>
                  </a:lnTo>
                  <a:lnTo>
                    <a:pt x="550354" y="1000043"/>
                  </a:lnTo>
                  <a:lnTo>
                    <a:pt x="545945" y="949343"/>
                  </a:lnTo>
                  <a:lnTo>
                    <a:pt x="495245" y="897173"/>
                  </a:lnTo>
                  <a:lnTo>
                    <a:pt x="489367" y="852351"/>
                  </a:lnTo>
                  <a:lnTo>
                    <a:pt x="501123" y="850882"/>
                  </a:lnTo>
                  <a:lnTo>
                    <a:pt x="484958" y="788425"/>
                  </a:lnTo>
                  <a:lnTo>
                    <a:pt x="506267" y="778872"/>
                  </a:lnTo>
                  <a:lnTo>
                    <a:pt x="482019" y="741398"/>
                  </a:lnTo>
                  <a:lnTo>
                    <a:pt x="487897" y="695107"/>
                  </a:lnTo>
                  <a:lnTo>
                    <a:pt x="469527" y="673063"/>
                  </a:lnTo>
                  <a:lnTo>
                    <a:pt x="441606" y="714946"/>
                  </a:lnTo>
                  <a:lnTo>
                    <a:pt x="405601" y="714212"/>
                  </a:lnTo>
                  <a:lnTo>
                    <a:pt x="396049" y="649550"/>
                  </a:lnTo>
                  <a:lnTo>
                    <a:pt x="363718" y="667919"/>
                  </a:lnTo>
                  <a:lnTo>
                    <a:pt x="382823" y="628976"/>
                  </a:lnTo>
                  <a:lnTo>
                    <a:pt x="362249" y="600320"/>
                  </a:lnTo>
                  <a:lnTo>
                    <a:pt x="345349" y="554763"/>
                  </a:lnTo>
                  <a:lnTo>
                    <a:pt x="316692" y="577541"/>
                  </a:lnTo>
                  <a:lnTo>
                    <a:pt x="309344" y="555498"/>
                  </a:lnTo>
                  <a:lnTo>
                    <a:pt x="295383" y="574602"/>
                  </a:lnTo>
                  <a:lnTo>
                    <a:pt x="275544" y="568724"/>
                  </a:lnTo>
                  <a:lnTo>
                    <a:pt x="282892" y="512880"/>
                  </a:lnTo>
                  <a:lnTo>
                    <a:pt x="263787" y="521697"/>
                  </a:lnTo>
                  <a:lnTo>
                    <a:pt x="216761" y="504798"/>
                  </a:lnTo>
                  <a:lnTo>
                    <a:pt x="157243" y="509941"/>
                  </a:lnTo>
                  <a:lnTo>
                    <a:pt x="140344" y="545211"/>
                  </a:lnTo>
                  <a:lnTo>
                    <a:pt x="188839" y="562111"/>
                  </a:lnTo>
                  <a:lnTo>
                    <a:pt x="177818" y="606932"/>
                  </a:lnTo>
                  <a:lnTo>
                    <a:pt x="166061" y="599585"/>
                  </a:lnTo>
                  <a:lnTo>
                    <a:pt x="127117" y="615015"/>
                  </a:lnTo>
                  <a:lnTo>
                    <a:pt x="112422" y="646611"/>
                  </a:lnTo>
                  <a:lnTo>
                    <a:pt x="51434" y="647346"/>
                  </a:lnTo>
                  <a:lnTo>
                    <a:pt x="35269" y="623833"/>
                  </a:lnTo>
                  <a:lnTo>
                    <a:pt x="52169" y="604728"/>
                  </a:lnTo>
                  <a:lnTo>
                    <a:pt x="47761" y="573867"/>
                  </a:lnTo>
                  <a:lnTo>
                    <a:pt x="62456" y="567989"/>
                  </a:lnTo>
                  <a:lnTo>
                    <a:pt x="66865" y="507737"/>
                  </a:lnTo>
                  <a:lnTo>
                    <a:pt x="37474" y="478345"/>
                  </a:lnTo>
                  <a:lnTo>
                    <a:pt x="19839" y="427645"/>
                  </a:lnTo>
                  <a:lnTo>
                    <a:pt x="21308" y="338001"/>
                  </a:lnTo>
                  <a:lnTo>
                    <a:pt x="0" y="330653"/>
                  </a:lnTo>
                  <a:lnTo>
                    <a:pt x="15430" y="301996"/>
                  </a:lnTo>
                  <a:lnTo>
                    <a:pt x="57313" y="283627"/>
                  </a:lnTo>
                  <a:lnTo>
                    <a:pt x="75682" y="293179"/>
                  </a:lnTo>
                  <a:lnTo>
                    <a:pt x="108748" y="272605"/>
                  </a:lnTo>
                  <a:lnTo>
                    <a:pt x="151365" y="276279"/>
                  </a:lnTo>
                  <a:lnTo>
                    <a:pt x="183696" y="307875"/>
                  </a:lnTo>
                  <a:lnTo>
                    <a:pt x="226313" y="298323"/>
                  </a:lnTo>
                  <a:lnTo>
                    <a:pt x="235866" y="258644"/>
                  </a:lnTo>
                  <a:lnTo>
                    <a:pt x="223374" y="252766"/>
                  </a:lnTo>
                  <a:lnTo>
                    <a:pt x="229253" y="213822"/>
                  </a:lnTo>
                  <a:lnTo>
                    <a:pt x="271870" y="221905"/>
                  </a:lnTo>
                  <a:lnTo>
                    <a:pt x="292444" y="215292"/>
                  </a:lnTo>
                  <a:lnTo>
                    <a:pt x="301262" y="185901"/>
                  </a:lnTo>
                  <a:lnTo>
                    <a:pt x="329918" y="169000"/>
                  </a:lnTo>
                  <a:lnTo>
                    <a:pt x="338736" y="105074"/>
                  </a:lnTo>
                  <a:lnTo>
                    <a:pt x="377679" y="108013"/>
                  </a:lnTo>
                  <a:lnTo>
                    <a:pt x="437197" y="75683"/>
                  </a:lnTo>
                  <a:lnTo>
                    <a:pt x="460710" y="30861"/>
                  </a:lnTo>
                  <a:lnTo>
                    <a:pt x="490836" y="0"/>
                  </a:lnTo>
                  <a:lnTo>
                    <a:pt x="516554" y="9552"/>
                  </a:lnTo>
                  <a:lnTo>
                    <a:pt x="537863" y="35270"/>
                  </a:lnTo>
                  <a:lnTo>
                    <a:pt x="571663" y="47026"/>
                  </a:lnTo>
                  <a:lnTo>
                    <a:pt x="648080" y="138874"/>
                  </a:lnTo>
                  <a:lnTo>
                    <a:pt x="670124" y="135200"/>
                  </a:lnTo>
                  <a:lnTo>
                    <a:pt x="687024" y="157244"/>
                  </a:lnTo>
                  <a:lnTo>
                    <a:pt x="697311" y="224109"/>
                  </a:lnTo>
                  <a:lnTo>
                    <a:pt x="744337" y="232927"/>
                  </a:lnTo>
                  <a:lnTo>
                    <a:pt x="745807" y="212352"/>
                  </a:lnTo>
                  <a:lnTo>
                    <a:pt x="792098" y="212352"/>
                  </a:lnTo>
                  <a:lnTo>
                    <a:pt x="791364" y="192514"/>
                  </a:lnTo>
                  <a:lnTo>
                    <a:pt x="739194" y="159448"/>
                  </a:lnTo>
                  <a:lnTo>
                    <a:pt x="743603" y="133731"/>
                  </a:lnTo>
                  <a:lnTo>
                    <a:pt x="770055" y="116830"/>
                  </a:lnTo>
                  <a:lnTo>
                    <a:pt x="835451" y="116096"/>
                  </a:lnTo>
                  <a:lnTo>
                    <a:pt x="854555" y="140344"/>
                  </a:lnTo>
                  <a:lnTo>
                    <a:pt x="906725" y="130057"/>
                  </a:lnTo>
                  <a:lnTo>
                    <a:pt x="917012" y="166796"/>
                  </a:lnTo>
                  <a:lnTo>
                    <a:pt x="941260" y="191779"/>
                  </a:lnTo>
                  <a:lnTo>
                    <a:pt x="967712" y="189575"/>
                  </a:lnTo>
                  <a:lnTo>
                    <a:pt x="977999" y="133731"/>
                  </a:lnTo>
                  <a:lnTo>
                    <a:pt x="963304" y="58782"/>
                  </a:lnTo>
                  <a:lnTo>
                    <a:pt x="1004452" y="27922"/>
                  </a:lnTo>
                  <a:lnTo>
                    <a:pt x="1038252" y="30861"/>
                  </a:lnTo>
                  <a:lnTo>
                    <a:pt x="1036782" y="77152"/>
                  </a:lnTo>
                  <a:lnTo>
                    <a:pt x="1060295" y="87439"/>
                  </a:lnTo>
                  <a:lnTo>
                    <a:pt x="1083808" y="119770"/>
                  </a:lnTo>
                  <a:lnTo>
                    <a:pt x="1195496" y="94787"/>
                  </a:lnTo>
                  <a:lnTo>
                    <a:pt x="1209457" y="108748"/>
                  </a:lnTo>
                  <a:lnTo>
                    <a:pt x="1241052" y="92583"/>
                  </a:lnTo>
                  <a:lnTo>
                    <a:pt x="1273383" y="111687"/>
                  </a:lnTo>
                  <a:lnTo>
                    <a:pt x="1276323" y="133731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" name="New shape" title=""/>
            <p:cNvSpPr/>
            <p:nvPr/>
          </p:nvSpPr>
          <p:spPr>
            <a:xfrm>
              <a:off x="3704372" y="1623731"/>
              <a:ext cx="1158022" cy="941996"/>
            </a:xfrm>
            <a:custGeom>
              <a:rect l="l" t="t" r="r" b="b"/>
              <a:pathLst>
                <a:path w="1158022" h="941995">
                  <a:moveTo>
                    <a:pt x="854555" y="801651"/>
                  </a:moveTo>
                  <a:lnTo>
                    <a:pt x="822960" y="817816"/>
                  </a:lnTo>
                  <a:lnTo>
                    <a:pt x="808999" y="803855"/>
                  </a:lnTo>
                  <a:lnTo>
                    <a:pt x="697311" y="828838"/>
                  </a:lnTo>
                  <a:lnTo>
                    <a:pt x="673798" y="796507"/>
                  </a:lnTo>
                  <a:lnTo>
                    <a:pt x="650285" y="786220"/>
                  </a:lnTo>
                  <a:lnTo>
                    <a:pt x="651754" y="739929"/>
                  </a:lnTo>
                  <a:lnTo>
                    <a:pt x="617954" y="736990"/>
                  </a:lnTo>
                  <a:lnTo>
                    <a:pt x="576806" y="767850"/>
                  </a:lnTo>
                  <a:lnTo>
                    <a:pt x="591502" y="842799"/>
                  </a:lnTo>
                  <a:lnTo>
                    <a:pt x="581215" y="898643"/>
                  </a:lnTo>
                  <a:lnTo>
                    <a:pt x="554763" y="900847"/>
                  </a:lnTo>
                  <a:lnTo>
                    <a:pt x="530515" y="875864"/>
                  </a:lnTo>
                  <a:lnTo>
                    <a:pt x="520228" y="839125"/>
                  </a:lnTo>
                  <a:lnTo>
                    <a:pt x="468058" y="849412"/>
                  </a:lnTo>
                  <a:lnTo>
                    <a:pt x="448953" y="825164"/>
                  </a:lnTo>
                  <a:lnTo>
                    <a:pt x="383557" y="825899"/>
                  </a:lnTo>
                  <a:lnTo>
                    <a:pt x="357105" y="842799"/>
                  </a:lnTo>
                  <a:lnTo>
                    <a:pt x="352697" y="868516"/>
                  </a:lnTo>
                  <a:lnTo>
                    <a:pt x="404866" y="901582"/>
                  </a:lnTo>
                  <a:lnTo>
                    <a:pt x="405601" y="921421"/>
                  </a:lnTo>
                  <a:lnTo>
                    <a:pt x="359310" y="921421"/>
                  </a:lnTo>
                  <a:lnTo>
                    <a:pt x="357840" y="941995"/>
                  </a:lnTo>
                  <a:lnTo>
                    <a:pt x="310814" y="933177"/>
                  </a:lnTo>
                  <a:lnTo>
                    <a:pt x="300527" y="866312"/>
                  </a:lnTo>
                  <a:lnTo>
                    <a:pt x="283627" y="844268"/>
                  </a:lnTo>
                  <a:lnTo>
                    <a:pt x="261583" y="847942"/>
                  </a:lnTo>
                  <a:lnTo>
                    <a:pt x="185166" y="756094"/>
                  </a:lnTo>
                  <a:lnTo>
                    <a:pt x="151365" y="744338"/>
                  </a:lnTo>
                  <a:lnTo>
                    <a:pt x="130056" y="718620"/>
                  </a:lnTo>
                  <a:lnTo>
                    <a:pt x="104339" y="709068"/>
                  </a:lnTo>
                  <a:lnTo>
                    <a:pt x="74213" y="739929"/>
                  </a:lnTo>
                  <a:lnTo>
                    <a:pt x="70539" y="681146"/>
                  </a:lnTo>
                  <a:lnTo>
                    <a:pt x="83765" y="670124"/>
                  </a:lnTo>
                  <a:lnTo>
                    <a:pt x="73478" y="638528"/>
                  </a:lnTo>
                  <a:lnTo>
                    <a:pt x="30860" y="642937"/>
                  </a:lnTo>
                  <a:lnTo>
                    <a:pt x="27921" y="666450"/>
                  </a:lnTo>
                  <a:lnTo>
                    <a:pt x="0" y="655429"/>
                  </a:lnTo>
                  <a:lnTo>
                    <a:pt x="15430" y="623098"/>
                  </a:lnTo>
                  <a:lnTo>
                    <a:pt x="30860" y="542272"/>
                  </a:lnTo>
                  <a:lnTo>
                    <a:pt x="60252" y="531250"/>
                  </a:lnTo>
                  <a:lnTo>
                    <a:pt x="75682" y="498185"/>
                  </a:lnTo>
                  <a:lnTo>
                    <a:pt x="55108" y="472467"/>
                  </a:lnTo>
                  <a:lnTo>
                    <a:pt x="41882" y="482019"/>
                  </a:lnTo>
                  <a:lnTo>
                    <a:pt x="34534" y="458506"/>
                  </a:lnTo>
                  <a:lnTo>
                    <a:pt x="70539" y="459241"/>
                  </a:lnTo>
                  <a:lnTo>
                    <a:pt x="63191" y="432054"/>
                  </a:lnTo>
                  <a:lnTo>
                    <a:pt x="74213" y="415888"/>
                  </a:lnTo>
                  <a:lnTo>
                    <a:pt x="131526" y="423236"/>
                  </a:lnTo>
                  <a:lnTo>
                    <a:pt x="133730" y="390906"/>
                  </a:lnTo>
                  <a:lnTo>
                    <a:pt x="112422" y="384293"/>
                  </a:lnTo>
                  <a:lnTo>
                    <a:pt x="124178" y="344614"/>
                  </a:lnTo>
                  <a:lnTo>
                    <a:pt x="105809" y="330653"/>
                  </a:lnTo>
                  <a:lnTo>
                    <a:pt x="125648" y="324775"/>
                  </a:lnTo>
                  <a:lnTo>
                    <a:pt x="135200" y="343879"/>
                  </a:lnTo>
                  <a:lnTo>
                    <a:pt x="149896" y="299058"/>
                  </a:lnTo>
                  <a:lnTo>
                    <a:pt x="88174" y="273340"/>
                  </a:lnTo>
                  <a:lnTo>
                    <a:pt x="74948" y="238070"/>
                  </a:lnTo>
                  <a:lnTo>
                    <a:pt x="32330" y="219700"/>
                  </a:lnTo>
                  <a:lnTo>
                    <a:pt x="22778" y="182227"/>
                  </a:lnTo>
                  <a:lnTo>
                    <a:pt x="33799" y="168265"/>
                  </a:lnTo>
                  <a:lnTo>
                    <a:pt x="74213" y="135200"/>
                  </a:lnTo>
                  <a:lnTo>
                    <a:pt x="116830" y="135200"/>
                  </a:lnTo>
                  <a:lnTo>
                    <a:pt x="135935" y="104339"/>
                  </a:lnTo>
                  <a:lnTo>
                    <a:pt x="154304" y="108748"/>
                  </a:lnTo>
                  <a:lnTo>
                    <a:pt x="205739" y="62456"/>
                  </a:lnTo>
                  <a:lnTo>
                    <a:pt x="210148" y="33800"/>
                  </a:lnTo>
                  <a:lnTo>
                    <a:pt x="229252" y="30126"/>
                  </a:lnTo>
                  <a:lnTo>
                    <a:pt x="267461" y="53639"/>
                  </a:lnTo>
                  <a:lnTo>
                    <a:pt x="307140" y="42617"/>
                  </a:lnTo>
                  <a:lnTo>
                    <a:pt x="343144" y="0"/>
                  </a:lnTo>
                  <a:lnTo>
                    <a:pt x="386497" y="2939"/>
                  </a:lnTo>
                  <a:lnTo>
                    <a:pt x="444545" y="27922"/>
                  </a:lnTo>
                  <a:lnTo>
                    <a:pt x="430584" y="43352"/>
                  </a:lnTo>
                  <a:lnTo>
                    <a:pt x="455567" y="110217"/>
                  </a:lnTo>
                  <a:lnTo>
                    <a:pt x="453362" y="138139"/>
                  </a:lnTo>
                  <a:lnTo>
                    <a:pt x="468058" y="150631"/>
                  </a:lnTo>
                  <a:lnTo>
                    <a:pt x="548884" y="157244"/>
                  </a:lnTo>
                  <a:lnTo>
                    <a:pt x="598115" y="166061"/>
                  </a:lnTo>
                  <a:lnTo>
                    <a:pt x="620159" y="182961"/>
                  </a:lnTo>
                  <a:lnTo>
                    <a:pt x="656163" y="238805"/>
                  </a:lnTo>
                  <a:lnTo>
                    <a:pt x="643672" y="257909"/>
                  </a:lnTo>
                  <a:lnTo>
                    <a:pt x="606932" y="276279"/>
                  </a:lnTo>
                  <a:lnTo>
                    <a:pt x="643672" y="313018"/>
                  </a:lnTo>
                  <a:lnTo>
                    <a:pt x="647346" y="353432"/>
                  </a:lnTo>
                  <a:lnTo>
                    <a:pt x="756094" y="356371"/>
                  </a:lnTo>
                  <a:lnTo>
                    <a:pt x="775199" y="404866"/>
                  </a:lnTo>
                  <a:lnTo>
                    <a:pt x="828103" y="400458"/>
                  </a:lnTo>
                  <a:lnTo>
                    <a:pt x="858229" y="416623"/>
                  </a:lnTo>
                  <a:lnTo>
                    <a:pt x="889090" y="448219"/>
                  </a:lnTo>
                  <a:lnTo>
                    <a:pt x="953751" y="444545"/>
                  </a:lnTo>
                  <a:lnTo>
                    <a:pt x="971386" y="460710"/>
                  </a:lnTo>
                  <a:lnTo>
                    <a:pt x="1001512" y="405601"/>
                  </a:lnTo>
                  <a:lnTo>
                    <a:pt x="989021" y="390906"/>
                  </a:lnTo>
                  <a:lnTo>
                    <a:pt x="995634" y="357105"/>
                  </a:lnTo>
                  <a:lnTo>
                    <a:pt x="1022087" y="353432"/>
                  </a:lnTo>
                  <a:lnTo>
                    <a:pt x="1087482" y="371066"/>
                  </a:lnTo>
                  <a:lnTo>
                    <a:pt x="1114669" y="428380"/>
                  </a:lnTo>
                  <a:lnTo>
                    <a:pt x="1138183" y="440136"/>
                  </a:lnTo>
                  <a:lnTo>
                    <a:pt x="1158022" y="473936"/>
                  </a:lnTo>
                  <a:lnTo>
                    <a:pt x="1144060" y="493776"/>
                  </a:lnTo>
                  <a:lnTo>
                    <a:pt x="1108791" y="490837"/>
                  </a:lnTo>
                  <a:lnTo>
                    <a:pt x="1066908" y="526106"/>
                  </a:lnTo>
                  <a:lnTo>
                    <a:pt x="1047069" y="525371"/>
                  </a:lnTo>
                  <a:lnTo>
                    <a:pt x="997838" y="548885"/>
                  </a:lnTo>
                  <a:lnTo>
                    <a:pt x="1009595" y="564315"/>
                  </a:lnTo>
                  <a:lnTo>
                    <a:pt x="991225" y="595911"/>
                  </a:lnTo>
                  <a:lnTo>
                    <a:pt x="1008125" y="623833"/>
                  </a:lnTo>
                  <a:lnTo>
                    <a:pt x="1026495" y="626772"/>
                  </a:lnTo>
                  <a:lnTo>
                    <a:pt x="997838" y="659102"/>
                  </a:lnTo>
                  <a:lnTo>
                    <a:pt x="969917" y="659838"/>
                  </a:lnTo>
                  <a:lnTo>
                    <a:pt x="953751" y="702455"/>
                  </a:lnTo>
                  <a:lnTo>
                    <a:pt x="926564" y="703925"/>
                  </a:lnTo>
                  <a:lnTo>
                    <a:pt x="913338" y="723763"/>
                  </a:lnTo>
                  <a:lnTo>
                    <a:pt x="888355" y="714212"/>
                  </a:lnTo>
                  <a:lnTo>
                    <a:pt x="862638" y="753155"/>
                  </a:lnTo>
                  <a:lnTo>
                    <a:pt x="872190" y="770055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New shape" title=""/>
            <p:cNvSpPr/>
            <p:nvPr/>
          </p:nvSpPr>
          <p:spPr>
            <a:xfrm>
              <a:off x="3994613" y="692023"/>
              <a:ext cx="1090422" cy="1392419"/>
            </a:xfrm>
            <a:custGeom>
              <a:rect l="l" t="t" r="r" b="b"/>
              <a:pathLst>
                <a:path w="1090421" h="1392418">
                  <a:moveTo>
                    <a:pt x="705394" y="1288813"/>
                  </a:moveTo>
                  <a:lnTo>
                    <a:pt x="698781" y="1322614"/>
                  </a:lnTo>
                  <a:lnTo>
                    <a:pt x="711272" y="1337310"/>
                  </a:lnTo>
                  <a:lnTo>
                    <a:pt x="681146" y="1392418"/>
                  </a:lnTo>
                  <a:lnTo>
                    <a:pt x="663511" y="1376253"/>
                  </a:lnTo>
                  <a:lnTo>
                    <a:pt x="598850" y="1379927"/>
                  </a:lnTo>
                  <a:lnTo>
                    <a:pt x="567988" y="1348331"/>
                  </a:lnTo>
                  <a:lnTo>
                    <a:pt x="537862" y="1332166"/>
                  </a:lnTo>
                  <a:lnTo>
                    <a:pt x="484958" y="1336575"/>
                  </a:lnTo>
                  <a:lnTo>
                    <a:pt x="465853" y="1288079"/>
                  </a:lnTo>
                  <a:lnTo>
                    <a:pt x="357105" y="1285140"/>
                  </a:lnTo>
                  <a:lnTo>
                    <a:pt x="353431" y="1244726"/>
                  </a:lnTo>
                  <a:lnTo>
                    <a:pt x="316692" y="1207987"/>
                  </a:lnTo>
                  <a:lnTo>
                    <a:pt x="353431" y="1189617"/>
                  </a:lnTo>
                  <a:lnTo>
                    <a:pt x="365923" y="1170513"/>
                  </a:lnTo>
                  <a:lnTo>
                    <a:pt x="329918" y="1114669"/>
                  </a:lnTo>
                  <a:lnTo>
                    <a:pt x="307875" y="1097769"/>
                  </a:lnTo>
                  <a:lnTo>
                    <a:pt x="258644" y="1088952"/>
                  </a:lnTo>
                  <a:lnTo>
                    <a:pt x="177817" y="1082339"/>
                  </a:lnTo>
                  <a:lnTo>
                    <a:pt x="163122" y="1069847"/>
                  </a:lnTo>
                  <a:lnTo>
                    <a:pt x="165326" y="1041925"/>
                  </a:lnTo>
                  <a:lnTo>
                    <a:pt x="140343" y="975060"/>
                  </a:lnTo>
                  <a:lnTo>
                    <a:pt x="154304" y="959630"/>
                  </a:lnTo>
                  <a:lnTo>
                    <a:pt x="96256" y="934647"/>
                  </a:lnTo>
                  <a:lnTo>
                    <a:pt x="52904" y="931708"/>
                  </a:lnTo>
                  <a:lnTo>
                    <a:pt x="38943" y="885416"/>
                  </a:lnTo>
                  <a:lnTo>
                    <a:pt x="6612" y="839125"/>
                  </a:lnTo>
                  <a:lnTo>
                    <a:pt x="4408" y="794303"/>
                  </a:lnTo>
                  <a:lnTo>
                    <a:pt x="28656" y="769320"/>
                  </a:lnTo>
                  <a:lnTo>
                    <a:pt x="17634" y="742133"/>
                  </a:lnTo>
                  <a:lnTo>
                    <a:pt x="30126" y="719355"/>
                  </a:lnTo>
                  <a:lnTo>
                    <a:pt x="0" y="687759"/>
                  </a:lnTo>
                  <a:lnTo>
                    <a:pt x="20573" y="684820"/>
                  </a:lnTo>
                  <a:lnTo>
                    <a:pt x="33800" y="664246"/>
                  </a:lnTo>
                  <a:lnTo>
                    <a:pt x="113891" y="658367"/>
                  </a:lnTo>
                  <a:lnTo>
                    <a:pt x="162387" y="648815"/>
                  </a:lnTo>
                  <a:lnTo>
                    <a:pt x="153570" y="627506"/>
                  </a:lnTo>
                  <a:lnTo>
                    <a:pt x="190309" y="603993"/>
                  </a:lnTo>
                  <a:lnTo>
                    <a:pt x="196187" y="579745"/>
                  </a:lnTo>
                  <a:lnTo>
                    <a:pt x="182226" y="567989"/>
                  </a:lnTo>
                  <a:lnTo>
                    <a:pt x="207944" y="542271"/>
                  </a:lnTo>
                  <a:lnTo>
                    <a:pt x="180022" y="501123"/>
                  </a:lnTo>
                  <a:lnTo>
                    <a:pt x="173409" y="465119"/>
                  </a:lnTo>
                  <a:lnTo>
                    <a:pt x="202800" y="445279"/>
                  </a:lnTo>
                  <a:lnTo>
                    <a:pt x="177817" y="424705"/>
                  </a:lnTo>
                  <a:lnTo>
                    <a:pt x="148426" y="386497"/>
                  </a:lnTo>
                  <a:lnTo>
                    <a:pt x="152835" y="365923"/>
                  </a:lnTo>
                  <a:lnTo>
                    <a:pt x="173409" y="362249"/>
                  </a:lnTo>
                  <a:lnTo>
                    <a:pt x="154304" y="331388"/>
                  </a:lnTo>
                  <a:lnTo>
                    <a:pt x="163856" y="286566"/>
                  </a:lnTo>
                  <a:lnTo>
                    <a:pt x="140343" y="282157"/>
                  </a:lnTo>
                  <a:lnTo>
                    <a:pt x="106543" y="222639"/>
                  </a:lnTo>
                  <a:lnTo>
                    <a:pt x="91848" y="214557"/>
                  </a:lnTo>
                  <a:lnTo>
                    <a:pt x="74213" y="171939"/>
                  </a:lnTo>
                  <a:lnTo>
                    <a:pt x="76417" y="138139"/>
                  </a:lnTo>
                  <a:lnTo>
                    <a:pt x="125648" y="131526"/>
                  </a:lnTo>
                  <a:lnTo>
                    <a:pt x="155774" y="119769"/>
                  </a:lnTo>
                  <a:lnTo>
                    <a:pt x="177083" y="88908"/>
                  </a:lnTo>
                  <a:lnTo>
                    <a:pt x="256439" y="97726"/>
                  </a:lnTo>
                  <a:lnTo>
                    <a:pt x="270400" y="110217"/>
                  </a:lnTo>
                  <a:lnTo>
                    <a:pt x="335796" y="91113"/>
                  </a:lnTo>
                  <a:lnTo>
                    <a:pt x="371801" y="65395"/>
                  </a:lnTo>
                  <a:lnTo>
                    <a:pt x="372536" y="27921"/>
                  </a:lnTo>
                  <a:lnTo>
                    <a:pt x="394579" y="21308"/>
                  </a:lnTo>
                  <a:lnTo>
                    <a:pt x="401927" y="0"/>
                  </a:lnTo>
                  <a:lnTo>
                    <a:pt x="442340" y="19104"/>
                  </a:lnTo>
                  <a:lnTo>
                    <a:pt x="447484" y="38208"/>
                  </a:lnTo>
                  <a:lnTo>
                    <a:pt x="474671" y="30126"/>
                  </a:lnTo>
                  <a:lnTo>
                    <a:pt x="503328" y="74213"/>
                  </a:lnTo>
                  <a:lnTo>
                    <a:pt x="556967" y="101400"/>
                  </a:lnTo>
                  <a:lnTo>
                    <a:pt x="608402" y="96256"/>
                  </a:lnTo>
                  <a:lnTo>
                    <a:pt x="615750" y="112422"/>
                  </a:lnTo>
                  <a:lnTo>
                    <a:pt x="652489" y="111687"/>
                  </a:lnTo>
                  <a:lnTo>
                    <a:pt x="664981" y="144752"/>
                  </a:lnTo>
                  <a:lnTo>
                    <a:pt x="651754" y="167530"/>
                  </a:lnTo>
                  <a:lnTo>
                    <a:pt x="649550" y="196187"/>
                  </a:lnTo>
                  <a:lnTo>
                    <a:pt x="664981" y="227783"/>
                  </a:lnTo>
                  <a:lnTo>
                    <a:pt x="656898" y="260114"/>
                  </a:lnTo>
                  <a:lnTo>
                    <a:pt x="639263" y="264522"/>
                  </a:lnTo>
                  <a:lnTo>
                    <a:pt x="625302" y="318161"/>
                  </a:lnTo>
                  <a:lnTo>
                    <a:pt x="636324" y="340940"/>
                  </a:lnTo>
                  <a:lnTo>
                    <a:pt x="659837" y="326244"/>
                  </a:lnTo>
                  <a:lnTo>
                    <a:pt x="692167" y="363718"/>
                  </a:lnTo>
                  <a:lnTo>
                    <a:pt x="676737" y="391640"/>
                  </a:lnTo>
                  <a:lnTo>
                    <a:pt x="673063" y="454832"/>
                  </a:lnTo>
                  <a:lnTo>
                    <a:pt x="664246" y="499654"/>
                  </a:lnTo>
                  <a:lnTo>
                    <a:pt x="680411" y="516554"/>
                  </a:lnTo>
                  <a:lnTo>
                    <a:pt x="661307" y="556232"/>
                  </a:lnTo>
                  <a:lnTo>
                    <a:pt x="687024" y="598850"/>
                  </a:lnTo>
                  <a:lnTo>
                    <a:pt x="754624" y="674533"/>
                  </a:lnTo>
                  <a:lnTo>
                    <a:pt x="772994" y="667185"/>
                  </a:lnTo>
                  <a:lnTo>
                    <a:pt x="812673" y="698781"/>
                  </a:lnTo>
                  <a:lnTo>
                    <a:pt x="831042" y="702455"/>
                  </a:lnTo>
                  <a:lnTo>
                    <a:pt x="854555" y="682615"/>
                  </a:lnTo>
                  <a:lnTo>
                    <a:pt x="940525" y="734050"/>
                  </a:lnTo>
                  <a:lnTo>
                    <a:pt x="972856" y="736989"/>
                  </a:lnTo>
                  <a:lnTo>
                    <a:pt x="1021352" y="770790"/>
                  </a:lnTo>
                  <a:lnTo>
                    <a:pt x="1090421" y="766381"/>
                  </a:lnTo>
                  <a:lnTo>
                    <a:pt x="1062500" y="811938"/>
                  </a:lnTo>
                  <a:lnTo>
                    <a:pt x="1071317" y="864842"/>
                  </a:lnTo>
                  <a:lnTo>
                    <a:pt x="1059560" y="888355"/>
                  </a:lnTo>
                  <a:lnTo>
                    <a:pt x="1024291" y="928034"/>
                  </a:lnTo>
                  <a:lnTo>
                    <a:pt x="989755" y="920686"/>
                  </a:lnTo>
                  <a:lnTo>
                    <a:pt x="941260" y="895703"/>
                  </a:lnTo>
                  <a:lnTo>
                    <a:pt x="908929" y="923625"/>
                  </a:lnTo>
                  <a:lnTo>
                    <a:pt x="881742" y="917747"/>
                  </a:lnTo>
                  <a:lnTo>
                    <a:pt x="860434" y="941995"/>
                  </a:lnTo>
                  <a:lnTo>
                    <a:pt x="770789" y="944934"/>
                  </a:lnTo>
                  <a:lnTo>
                    <a:pt x="765646" y="964038"/>
                  </a:lnTo>
                  <a:lnTo>
                    <a:pt x="714946" y="978734"/>
                  </a:lnTo>
                  <a:lnTo>
                    <a:pt x="685554" y="972856"/>
                  </a:lnTo>
                  <a:lnTo>
                    <a:pt x="670124" y="995634"/>
                  </a:lnTo>
                  <a:lnTo>
                    <a:pt x="668654" y="1033843"/>
                  </a:lnTo>
                  <a:lnTo>
                    <a:pt x="655428" y="1048538"/>
                  </a:lnTo>
                  <a:lnTo>
                    <a:pt x="667185" y="1130100"/>
                  </a:lnTo>
                  <a:lnTo>
                    <a:pt x="647346" y="1152143"/>
                  </a:lnTo>
                  <a:lnTo>
                    <a:pt x="663511" y="1214600"/>
                  </a:lnTo>
                  <a:lnTo>
                    <a:pt x="657633" y="1232970"/>
                  </a:lnTo>
                  <a:lnTo>
                    <a:pt x="687759" y="1285875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New shape" title=""/>
            <p:cNvSpPr/>
            <p:nvPr/>
          </p:nvSpPr>
          <p:spPr>
            <a:xfrm>
              <a:off x="4558928" y="1587727"/>
              <a:ext cx="1280732" cy="1001513"/>
            </a:xfrm>
            <a:custGeom>
              <a:rect l="l" t="t" r="r" b="b"/>
              <a:pathLst>
                <a:path w="1280731" h="1001512">
                  <a:moveTo>
                    <a:pt x="84500" y="903051"/>
                  </a:moveTo>
                  <a:lnTo>
                    <a:pt x="35270" y="878803"/>
                  </a:lnTo>
                  <a:lnTo>
                    <a:pt x="32330" y="856760"/>
                  </a:lnTo>
                  <a:lnTo>
                    <a:pt x="0" y="837655"/>
                  </a:lnTo>
                  <a:lnTo>
                    <a:pt x="17634" y="806060"/>
                  </a:lnTo>
                  <a:lnTo>
                    <a:pt x="8082" y="789159"/>
                  </a:lnTo>
                  <a:lnTo>
                    <a:pt x="33800" y="750216"/>
                  </a:lnTo>
                  <a:lnTo>
                    <a:pt x="58782" y="759768"/>
                  </a:lnTo>
                  <a:lnTo>
                    <a:pt x="72009" y="739929"/>
                  </a:lnTo>
                  <a:lnTo>
                    <a:pt x="99196" y="738459"/>
                  </a:lnTo>
                  <a:lnTo>
                    <a:pt x="115361" y="695842"/>
                  </a:lnTo>
                  <a:lnTo>
                    <a:pt x="143283" y="695107"/>
                  </a:lnTo>
                  <a:lnTo>
                    <a:pt x="171939" y="662776"/>
                  </a:lnTo>
                  <a:lnTo>
                    <a:pt x="153570" y="659837"/>
                  </a:lnTo>
                  <a:lnTo>
                    <a:pt x="136670" y="631915"/>
                  </a:lnTo>
                  <a:lnTo>
                    <a:pt x="155039" y="600320"/>
                  </a:lnTo>
                  <a:lnTo>
                    <a:pt x="143283" y="584889"/>
                  </a:lnTo>
                  <a:lnTo>
                    <a:pt x="192514" y="561376"/>
                  </a:lnTo>
                  <a:lnTo>
                    <a:pt x="212352" y="562111"/>
                  </a:lnTo>
                  <a:lnTo>
                    <a:pt x="254236" y="526841"/>
                  </a:lnTo>
                  <a:lnTo>
                    <a:pt x="289505" y="529780"/>
                  </a:lnTo>
                  <a:lnTo>
                    <a:pt x="303466" y="509941"/>
                  </a:lnTo>
                  <a:lnTo>
                    <a:pt x="283627" y="476140"/>
                  </a:lnTo>
                  <a:lnTo>
                    <a:pt x="260113" y="464384"/>
                  </a:lnTo>
                  <a:lnTo>
                    <a:pt x="232927" y="407071"/>
                  </a:lnTo>
                  <a:lnTo>
                    <a:pt x="167531" y="389436"/>
                  </a:lnTo>
                  <a:lnTo>
                    <a:pt x="141078" y="393110"/>
                  </a:lnTo>
                  <a:lnTo>
                    <a:pt x="123444" y="390171"/>
                  </a:lnTo>
                  <a:lnTo>
                    <a:pt x="93317" y="337266"/>
                  </a:lnTo>
                  <a:lnTo>
                    <a:pt x="99196" y="318896"/>
                  </a:lnTo>
                  <a:lnTo>
                    <a:pt x="83031" y="256440"/>
                  </a:lnTo>
                  <a:lnTo>
                    <a:pt x="102869" y="234396"/>
                  </a:lnTo>
                  <a:lnTo>
                    <a:pt x="91113" y="152835"/>
                  </a:lnTo>
                  <a:lnTo>
                    <a:pt x="104339" y="138139"/>
                  </a:lnTo>
                  <a:lnTo>
                    <a:pt x="105809" y="99930"/>
                  </a:lnTo>
                  <a:lnTo>
                    <a:pt x="121239" y="77152"/>
                  </a:lnTo>
                  <a:lnTo>
                    <a:pt x="150631" y="83030"/>
                  </a:lnTo>
                  <a:lnTo>
                    <a:pt x="201331" y="68334"/>
                  </a:lnTo>
                  <a:lnTo>
                    <a:pt x="206474" y="49230"/>
                  </a:lnTo>
                  <a:lnTo>
                    <a:pt x="296118" y="46291"/>
                  </a:lnTo>
                  <a:lnTo>
                    <a:pt x="317427" y="22043"/>
                  </a:lnTo>
                  <a:lnTo>
                    <a:pt x="344614" y="27921"/>
                  </a:lnTo>
                  <a:lnTo>
                    <a:pt x="376945" y="0"/>
                  </a:lnTo>
                  <a:lnTo>
                    <a:pt x="425440" y="24982"/>
                  </a:lnTo>
                  <a:lnTo>
                    <a:pt x="459975" y="32330"/>
                  </a:lnTo>
                  <a:lnTo>
                    <a:pt x="506267" y="63191"/>
                  </a:lnTo>
                  <a:lnTo>
                    <a:pt x="524636" y="112422"/>
                  </a:lnTo>
                  <a:lnTo>
                    <a:pt x="515819" y="121974"/>
                  </a:lnTo>
                  <a:lnTo>
                    <a:pt x="517288" y="182226"/>
                  </a:lnTo>
                  <a:lnTo>
                    <a:pt x="544476" y="181492"/>
                  </a:lnTo>
                  <a:lnTo>
                    <a:pt x="609137" y="155039"/>
                  </a:lnTo>
                  <a:lnTo>
                    <a:pt x="656164" y="188840"/>
                  </a:lnTo>
                  <a:lnTo>
                    <a:pt x="757564" y="196922"/>
                  </a:lnTo>
                  <a:lnTo>
                    <a:pt x="841329" y="185900"/>
                  </a:lnTo>
                  <a:lnTo>
                    <a:pt x="869986" y="138874"/>
                  </a:lnTo>
                  <a:lnTo>
                    <a:pt x="878068" y="108013"/>
                  </a:lnTo>
                  <a:lnTo>
                    <a:pt x="914073" y="71274"/>
                  </a:lnTo>
                  <a:lnTo>
                    <a:pt x="958895" y="65395"/>
                  </a:lnTo>
                  <a:lnTo>
                    <a:pt x="988286" y="78622"/>
                  </a:lnTo>
                  <a:lnTo>
                    <a:pt x="1057356" y="44087"/>
                  </a:lnTo>
                  <a:lnTo>
                    <a:pt x="1092626" y="38208"/>
                  </a:lnTo>
                  <a:lnTo>
                    <a:pt x="1138917" y="49965"/>
                  </a:lnTo>
                  <a:lnTo>
                    <a:pt x="1150674" y="66130"/>
                  </a:lnTo>
                  <a:lnTo>
                    <a:pt x="1225622" y="92583"/>
                  </a:lnTo>
                  <a:lnTo>
                    <a:pt x="1240318" y="105074"/>
                  </a:lnTo>
                  <a:lnTo>
                    <a:pt x="1252809" y="183696"/>
                  </a:lnTo>
                  <a:lnTo>
                    <a:pt x="1278527" y="219700"/>
                  </a:lnTo>
                  <a:lnTo>
                    <a:pt x="1280731" y="243214"/>
                  </a:lnTo>
                  <a:lnTo>
                    <a:pt x="1260892" y="331388"/>
                  </a:lnTo>
                  <a:lnTo>
                    <a:pt x="1260157" y="358575"/>
                  </a:lnTo>
                  <a:lnTo>
                    <a:pt x="1226357" y="457771"/>
                  </a:lnTo>
                  <a:lnTo>
                    <a:pt x="1207253" y="485693"/>
                  </a:lnTo>
                  <a:lnTo>
                    <a:pt x="1194761" y="528310"/>
                  </a:lnTo>
                  <a:lnTo>
                    <a:pt x="1163900" y="528310"/>
                  </a:lnTo>
                  <a:lnTo>
                    <a:pt x="1126426" y="510675"/>
                  </a:lnTo>
                  <a:lnTo>
                    <a:pt x="1133039" y="468058"/>
                  </a:lnTo>
                  <a:lnTo>
                    <a:pt x="1097769" y="468793"/>
                  </a:lnTo>
                  <a:lnTo>
                    <a:pt x="1105117" y="426175"/>
                  </a:lnTo>
                  <a:lnTo>
                    <a:pt x="1069847" y="400458"/>
                  </a:lnTo>
                  <a:lnTo>
                    <a:pt x="1030169" y="405601"/>
                  </a:lnTo>
                  <a:lnTo>
                    <a:pt x="983877" y="392375"/>
                  </a:lnTo>
                  <a:lnTo>
                    <a:pt x="964774" y="429114"/>
                  </a:lnTo>
                  <a:lnTo>
                    <a:pt x="992695" y="435727"/>
                  </a:lnTo>
                  <a:lnTo>
                    <a:pt x="1000043" y="457037"/>
                  </a:lnTo>
                  <a:lnTo>
                    <a:pt x="1027230" y="466588"/>
                  </a:lnTo>
                  <a:lnTo>
                    <a:pt x="1013269" y="493776"/>
                  </a:lnTo>
                  <a:lnTo>
                    <a:pt x="966242" y="497450"/>
                  </a:lnTo>
                  <a:lnTo>
                    <a:pt x="949343" y="518758"/>
                  </a:lnTo>
                  <a:lnTo>
                    <a:pt x="886151" y="551824"/>
                  </a:lnTo>
                  <a:lnTo>
                    <a:pt x="854555" y="553293"/>
                  </a:lnTo>
                  <a:lnTo>
                    <a:pt x="827368" y="569458"/>
                  </a:lnTo>
                  <a:lnTo>
                    <a:pt x="823694" y="594441"/>
                  </a:lnTo>
                  <a:lnTo>
                    <a:pt x="804590" y="607667"/>
                  </a:lnTo>
                  <a:lnTo>
                    <a:pt x="707599" y="619424"/>
                  </a:lnTo>
                  <a:lnTo>
                    <a:pt x="671594" y="634854"/>
                  </a:lnTo>
                  <a:lnTo>
                    <a:pt x="676002" y="653959"/>
                  </a:lnTo>
                  <a:lnTo>
                    <a:pt x="645876" y="698046"/>
                  </a:lnTo>
                  <a:lnTo>
                    <a:pt x="617220" y="680411"/>
                  </a:lnTo>
                  <a:lnTo>
                    <a:pt x="578276" y="719355"/>
                  </a:lnTo>
                  <a:lnTo>
                    <a:pt x="555498" y="712007"/>
                  </a:lnTo>
                  <a:lnTo>
                    <a:pt x="527576" y="768586"/>
                  </a:lnTo>
                  <a:lnTo>
                    <a:pt x="464384" y="773729"/>
                  </a:lnTo>
                  <a:lnTo>
                    <a:pt x="459975" y="813408"/>
                  </a:lnTo>
                  <a:lnTo>
                    <a:pt x="427645" y="833246"/>
                  </a:lnTo>
                  <a:lnTo>
                    <a:pt x="387967" y="810468"/>
                  </a:lnTo>
                  <a:lnTo>
                    <a:pt x="357840" y="815612"/>
                  </a:lnTo>
                  <a:lnTo>
                    <a:pt x="326979" y="843533"/>
                  </a:lnTo>
                  <a:lnTo>
                    <a:pt x="255705" y="849412"/>
                  </a:lnTo>
                  <a:lnTo>
                    <a:pt x="238805" y="878068"/>
                  </a:lnTo>
                  <a:lnTo>
                    <a:pt x="209413" y="898642"/>
                  </a:lnTo>
                  <a:lnTo>
                    <a:pt x="184431" y="936851"/>
                  </a:lnTo>
                  <a:lnTo>
                    <a:pt x="163857" y="1001512"/>
                  </a:lnTo>
                  <a:lnTo>
                    <a:pt x="140344" y="937586"/>
                  </a:lnTo>
                  <a:lnTo>
                    <a:pt x="117565" y="931708"/>
                  </a:lnTo>
                  <a:lnTo>
                    <a:pt x="113156" y="909664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New shape" title=""/>
            <p:cNvSpPr/>
            <p:nvPr/>
          </p:nvSpPr>
          <p:spPr>
            <a:xfrm>
              <a:off x="4273831" y="335652"/>
              <a:ext cx="1436506" cy="1448997"/>
            </a:xfrm>
            <a:custGeom>
              <a:rect l="l" t="t" r="r" b="b"/>
              <a:pathLst>
                <a:path w="1436505" h="1448997">
                  <a:moveTo>
                    <a:pt x="745072" y="1284405"/>
                  </a:moveTo>
                  <a:lnTo>
                    <a:pt x="780342" y="1244727"/>
                  </a:lnTo>
                  <a:lnTo>
                    <a:pt x="792098" y="1221213"/>
                  </a:lnTo>
                  <a:lnTo>
                    <a:pt x="783281" y="1168309"/>
                  </a:lnTo>
                  <a:lnTo>
                    <a:pt x="811203" y="1122752"/>
                  </a:lnTo>
                  <a:lnTo>
                    <a:pt x="742133" y="1127161"/>
                  </a:lnTo>
                  <a:lnTo>
                    <a:pt x="693637" y="1093361"/>
                  </a:lnTo>
                  <a:lnTo>
                    <a:pt x="661307" y="1090421"/>
                  </a:lnTo>
                  <a:lnTo>
                    <a:pt x="575337" y="1038987"/>
                  </a:lnTo>
                  <a:lnTo>
                    <a:pt x="551824" y="1058826"/>
                  </a:lnTo>
                  <a:lnTo>
                    <a:pt x="533454" y="1055152"/>
                  </a:lnTo>
                  <a:lnTo>
                    <a:pt x="493775" y="1023556"/>
                  </a:lnTo>
                  <a:lnTo>
                    <a:pt x="475406" y="1030904"/>
                  </a:lnTo>
                  <a:lnTo>
                    <a:pt x="407806" y="955221"/>
                  </a:lnTo>
                  <a:lnTo>
                    <a:pt x="382088" y="912603"/>
                  </a:lnTo>
                  <a:lnTo>
                    <a:pt x="401193" y="872925"/>
                  </a:lnTo>
                  <a:lnTo>
                    <a:pt x="385027" y="856025"/>
                  </a:lnTo>
                  <a:lnTo>
                    <a:pt x="393845" y="811203"/>
                  </a:lnTo>
                  <a:lnTo>
                    <a:pt x="397519" y="748011"/>
                  </a:lnTo>
                  <a:lnTo>
                    <a:pt x="412949" y="720090"/>
                  </a:lnTo>
                  <a:lnTo>
                    <a:pt x="380618" y="682615"/>
                  </a:lnTo>
                  <a:lnTo>
                    <a:pt x="357106" y="697311"/>
                  </a:lnTo>
                  <a:lnTo>
                    <a:pt x="346084" y="674533"/>
                  </a:lnTo>
                  <a:lnTo>
                    <a:pt x="360045" y="620894"/>
                  </a:lnTo>
                  <a:lnTo>
                    <a:pt x="377679" y="616485"/>
                  </a:lnTo>
                  <a:lnTo>
                    <a:pt x="385762" y="584154"/>
                  </a:lnTo>
                  <a:lnTo>
                    <a:pt x="370332" y="552558"/>
                  </a:lnTo>
                  <a:lnTo>
                    <a:pt x="372536" y="523902"/>
                  </a:lnTo>
                  <a:lnTo>
                    <a:pt x="385762" y="501123"/>
                  </a:lnTo>
                  <a:lnTo>
                    <a:pt x="373271" y="468058"/>
                  </a:lnTo>
                  <a:lnTo>
                    <a:pt x="336531" y="468793"/>
                  </a:lnTo>
                  <a:lnTo>
                    <a:pt x="329183" y="452627"/>
                  </a:lnTo>
                  <a:lnTo>
                    <a:pt x="277748" y="457771"/>
                  </a:lnTo>
                  <a:lnTo>
                    <a:pt x="224109" y="430584"/>
                  </a:lnTo>
                  <a:lnTo>
                    <a:pt x="195452" y="386497"/>
                  </a:lnTo>
                  <a:lnTo>
                    <a:pt x="168265" y="394579"/>
                  </a:lnTo>
                  <a:lnTo>
                    <a:pt x="163122" y="375475"/>
                  </a:lnTo>
                  <a:lnTo>
                    <a:pt x="122709" y="356371"/>
                  </a:lnTo>
                  <a:lnTo>
                    <a:pt x="57313" y="332123"/>
                  </a:lnTo>
                  <a:lnTo>
                    <a:pt x="21308" y="338001"/>
                  </a:lnTo>
                  <a:lnTo>
                    <a:pt x="0" y="308610"/>
                  </a:lnTo>
                  <a:lnTo>
                    <a:pt x="47761" y="313753"/>
                  </a:lnTo>
                  <a:lnTo>
                    <a:pt x="49230" y="297588"/>
                  </a:lnTo>
                  <a:lnTo>
                    <a:pt x="90378" y="306405"/>
                  </a:lnTo>
                  <a:lnTo>
                    <a:pt x="111687" y="288036"/>
                  </a:lnTo>
                  <a:lnTo>
                    <a:pt x="103604" y="249092"/>
                  </a:lnTo>
                  <a:lnTo>
                    <a:pt x="128587" y="227783"/>
                  </a:lnTo>
                  <a:lnTo>
                    <a:pt x="168265" y="219700"/>
                  </a:lnTo>
                  <a:lnTo>
                    <a:pt x="185900" y="241009"/>
                  </a:lnTo>
                  <a:lnTo>
                    <a:pt x="223374" y="232927"/>
                  </a:lnTo>
                  <a:lnTo>
                    <a:pt x="213822" y="217496"/>
                  </a:lnTo>
                  <a:lnTo>
                    <a:pt x="270400" y="198392"/>
                  </a:lnTo>
                  <a:lnTo>
                    <a:pt x="290975" y="183696"/>
                  </a:lnTo>
                  <a:lnTo>
                    <a:pt x="310814" y="145487"/>
                  </a:lnTo>
                  <a:lnTo>
                    <a:pt x="359310" y="135935"/>
                  </a:lnTo>
                  <a:lnTo>
                    <a:pt x="375475" y="152835"/>
                  </a:lnTo>
                  <a:lnTo>
                    <a:pt x="420297" y="169735"/>
                  </a:lnTo>
                  <a:lnTo>
                    <a:pt x="457036" y="199861"/>
                  </a:lnTo>
                  <a:lnTo>
                    <a:pt x="489367" y="196187"/>
                  </a:lnTo>
                  <a:lnTo>
                    <a:pt x="580480" y="225579"/>
                  </a:lnTo>
                  <a:lnTo>
                    <a:pt x="582684" y="242479"/>
                  </a:lnTo>
                  <a:lnTo>
                    <a:pt x="631915" y="249827"/>
                  </a:lnTo>
                  <a:lnTo>
                    <a:pt x="664246" y="242479"/>
                  </a:lnTo>
                  <a:lnTo>
                    <a:pt x="685554" y="260114"/>
                  </a:lnTo>
                  <a:lnTo>
                    <a:pt x="744337" y="196922"/>
                  </a:lnTo>
                  <a:lnTo>
                    <a:pt x="775199" y="213087"/>
                  </a:lnTo>
                  <a:lnTo>
                    <a:pt x="794303" y="176348"/>
                  </a:lnTo>
                  <a:lnTo>
                    <a:pt x="843533" y="182961"/>
                  </a:lnTo>
                  <a:lnTo>
                    <a:pt x="877334" y="152100"/>
                  </a:lnTo>
                  <a:lnTo>
                    <a:pt x="892764" y="100665"/>
                  </a:lnTo>
                  <a:lnTo>
                    <a:pt x="919217" y="89643"/>
                  </a:lnTo>
                  <a:lnTo>
                    <a:pt x="958160" y="45556"/>
                  </a:lnTo>
                  <a:lnTo>
                    <a:pt x="997104" y="37473"/>
                  </a:lnTo>
                  <a:lnTo>
                    <a:pt x="990491" y="0"/>
                  </a:lnTo>
                  <a:lnTo>
                    <a:pt x="1019882" y="21308"/>
                  </a:lnTo>
                  <a:lnTo>
                    <a:pt x="1042660" y="73478"/>
                  </a:lnTo>
                  <a:lnTo>
                    <a:pt x="1112465" y="75682"/>
                  </a:lnTo>
                  <a:lnTo>
                    <a:pt x="1129365" y="61722"/>
                  </a:lnTo>
                  <a:lnTo>
                    <a:pt x="1169778" y="67600"/>
                  </a:lnTo>
                  <a:lnTo>
                    <a:pt x="1169778" y="97726"/>
                  </a:lnTo>
                  <a:lnTo>
                    <a:pt x="1151408" y="135200"/>
                  </a:lnTo>
                  <a:lnTo>
                    <a:pt x="1119813" y="159448"/>
                  </a:lnTo>
                  <a:lnTo>
                    <a:pt x="1119813" y="172674"/>
                  </a:lnTo>
                  <a:lnTo>
                    <a:pt x="1177861" y="178552"/>
                  </a:lnTo>
                  <a:lnTo>
                    <a:pt x="1205783" y="144017"/>
                  </a:lnTo>
                  <a:lnTo>
                    <a:pt x="1231500" y="126383"/>
                  </a:lnTo>
                  <a:lnTo>
                    <a:pt x="1241053" y="166061"/>
                  </a:lnTo>
                  <a:lnTo>
                    <a:pt x="1254279" y="179287"/>
                  </a:lnTo>
                  <a:lnTo>
                    <a:pt x="1231500" y="229987"/>
                  </a:lnTo>
                  <a:lnTo>
                    <a:pt x="1238113" y="259379"/>
                  </a:lnTo>
                  <a:lnTo>
                    <a:pt x="1222683" y="315223"/>
                  </a:lnTo>
                  <a:lnTo>
                    <a:pt x="1188148" y="349023"/>
                  </a:lnTo>
                  <a:lnTo>
                    <a:pt x="1146265" y="378414"/>
                  </a:lnTo>
                  <a:lnTo>
                    <a:pt x="1155817" y="432788"/>
                  </a:lnTo>
                  <a:lnTo>
                    <a:pt x="1141856" y="450423"/>
                  </a:lnTo>
                  <a:lnTo>
                    <a:pt x="1179330" y="470262"/>
                  </a:lnTo>
                  <a:lnTo>
                    <a:pt x="1249135" y="519493"/>
                  </a:lnTo>
                  <a:lnTo>
                    <a:pt x="1295426" y="575337"/>
                  </a:lnTo>
                  <a:lnTo>
                    <a:pt x="1319675" y="583419"/>
                  </a:lnTo>
                  <a:lnTo>
                    <a:pt x="1360088" y="620159"/>
                  </a:lnTo>
                  <a:lnTo>
                    <a:pt x="1347597" y="659837"/>
                  </a:lnTo>
                  <a:lnTo>
                    <a:pt x="1357883" y="673063"/>
                  </a:lnTo>
                  <a:lnTo>
                    <a:pt x="1323349" y="725233"/>
                  </a:lnTo>
                  <a:lnTo>
                    <a:pt x="1327023" y="750950"/>
                  </a:lnTo>
                  <a:lnTo>
                    <a:pt x="1355679" y="820020"/>
                  </a:lnTo>
                  <a:lnTo>
                    <a:pt x="1393153" y="832512"/>
                  </a:lnTo>
                  <a:lnTo>
                    <a:pt x="1400501" y="857495"/>
                  </a:lnTo>
                  <a:lnTo>
                    <a:pt x="1393887" y="919951"/>
                  </a:lnTo>
                  <a:lnTo>
                    <a:pt x="1426219" y="947873"/>
                  </a:lnTo>
                  <a:lnTo>
                    <a:pt x="1404175" y="1004451"/>
                  </a:lnTo>
                  <a:lnTo>
                    <a:pt x="1404909" y="1044865"/>
                  </a:lnTo>
                  <a:lnTo>
                    <a:pt x="1389480" y="1080869"/>
                  </a:lnTo>
                  <a:lnTo>
                    <a:pt x="1367436" y="1105852"/>
                  </a:lnTo>
                  <a:lnTo>
                    <a:pt x="1364496" y="1131570"/>
                  </a:lnTo>
                  <a:lnTo>
                    <a:pt x="1385805" y="1153613"/>
                  </a:lnTo>
                  <a:lnTo>
                    <a:pt x="1393153" y="1187413"/>
                  </a:lnTo>
                  <a:lnTo>
                    <a:pt x="1424014" y="1213131"/>
                  </a:lnTo>
                  <a:lnTo>
                    <a:pt x="1436505" y="1257952"/>
                  </a:lnTo>
                  <a:lnTo>
                    <a:pt x="1424014" y="1302040"/>
                  </a:lnTo>
                  <a:lnTo>
                    <a:pt x="1377723" y="1290283"/>
                  </a:lnTo>
                  <a:lnTo>
                    <a:pt x="1342453" y="1296162"/>
                  </a:lnTo>
                  <a:lnTo>
                    <a:pt x="1273383" y="1330696"/>
                  </a:lnTo>
                  <a:lnTo>
                    <a:pt x="1243992" y="1317470"/>
                  </a:lnTo>
                  <a:lnTo>
                    <a:pt x="1199170" y="1323349"/>
                  </a:lnTo>
                  <a:lnTo>
                    <a:pt x="1163165" y="1360088"/>
                  </a:lnTo>
                  <a:lnTo>
                    <a:pt x="1155082" y="1390949"/>
                  </a:lnTo>
                  <a:lnTo>
                    <a:pt x="1126426" y="1437975"/>
                  </a:lnTo>
                  <a:lnTo>
                    <a:pt x="1042660" y="1448997"/>
                  </a:lnTo>
                  <a:lnTo>
                    <a:pt x="941260" y="1440914"/>
                  </a:lnTo>
                  <a:lnTo>
                    <a:pt x="894233" y="1407114"/>
                  </a:lnTo>
                  <a:lnTo>
                    <a:pt x="829573" y="1433567"/>
                  </a:lnTo>
                  <a:lnTo>
                    <a:pt x="802385" y="1434301"/>
                  </a:lnTo>
                  <a:lnTo>
                    <a:pt x="800916" y="1374049"/>
                  </a:lnTo>
                  <a:lnTo>
                    <a:pt x="809733" y="1364497"/>
                  </a:lnTo>
                  <a:lnTo>
                    <a:pt x="791363" y="1315266"/>
                  </a:lnTo>
                  <a:close/>
                  <a:moveTo>
                    <a:pt x="898642" y="598850"/>
                  </a:moveTo>
                  <a:lnTo>
                    <a:pt x="884682" y="586358"/>
                  </a:lnTo>
                  <a:lnTo>
                    <a:pt x="850146" y="612076"/>
                  </a:lnTo>
                  <a:lnTo>
                    <a:pt x="828838" y="613546"/>
                  </a:lnTo>
                  <a:lnTo>
                    <a:pt x="818551" y="593706"/>
                  </a:lnTo>
                  <a:lnTo>
                    <a:pt x="786220" y="614280"/>
                  </a:lnTo>
                  <a:lnTo>
                    <a:pt x="781811" y="640733"/>
                  </a:lnTo>
                  <a:lnTo>
                    <a:pt x="761238" y="632650"/>
                  </a:lnTo>
                  <a:lnTo>
                    <a:pt x="756094" y="682615"/>
                  </a:lnTo>
                  <a:lnTo>
                    <a:pt x="739928" y="753155"/>
                  </a:lnTo>
                  <a:lnTo>
                    <a:pt x="765646" y="767116"/>
                  </a:lnTo>
                  <a:lnTo>
                    <a:pt x="788424" y="752420"/>
                  </a:lnTo>
                  <a:lnTo>
                    <a:pt x="820755" y="752420"/>
                  </a:lnTo>
                  <a:lnTo>
                    <a:pt x="875129" y="772994"/>
                  </a:lnTo>
                  <a:lnTo>
                    <a:pt x="886886" y="748746"/>
                  </a:lnTo>
                  <a:lnTo>
                    <a:pt x="960364" y="772994"/>
                  </a:lnTo>
                  <a:lnTo>
                    <a:pt x="964038" y="795038"/>
                  </a:lnTo>
                  <a:lnTo>
                    <a:pt x="988286" y="772994"/>
                  </a:lnTo>
                  <a:lnTo>
                    <a:pt x="1004451" y="722294"/>
                  </a:lnTo>
                  <a:lnTo>
                    <a:pt x="968447" y="697311"/>
                  </a:lnTo>
                  <a:lnTo>
                    <a:pt x="953016" y="699516"/>
                  </a:lnTo>
                  <a:lnTo>
                    <a:pt x="960364" y="664981"/>
                  </a:lnTo>
                  <a:lnTo>
                    <a:pt x="928034" y="650285"/>
                  </a:lnTo>
                  <a:lnTo>
                    <a:pt x="900112" y="620894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New shape" title=""/>
            <p:cNvSpPr/>
            <p:nvPr/>
          </p:nvSpPr>
          <p:spPr>
            <a:xfrm>
              <a:off x="2032000" y="1028555"/>
              <a:ext cx="1506311" cy="1414462"/>
            </a:xfrm>
            <a:custGeom>
              <a:rect l="l" t="t" r="r" b="b"/>
              <a:pathLst>
                <a:path w="1506310" h="1414462">
                  <a:moveTo>
                    <a:pt x="189574" y="1414462"/>
                  </a:moveTo>
                  <a:lnTo>
                    <a:pt x="176348" y="1383601"/>
                  </a:lnTo>
                  <a:lnTo>
                    <a:pt x="184431" y="1340984"/>
                  </a:lnTo>
                  <a:lnTo>
                    <a:pt x="180022" y="1309388"/>
                  </a:lnTo>
                  <a:lnTo>
                    <a:pt x="122709" y="1299835"/>
                  </a:lnTo>
                  <a:lnTo>
                    <a:pt x="108748" y="1263831"/>
                  </a:lnTo>
                  <a:lnTo>
                    <a:pt x="148426" y="1219009"/>
                  </a:lnTo>
                  <a:lnTo>
                    <a:pt x="119770" y="1216805"/>
                  </a:lnTo>
                  <a:lnTo>
                    <a:pt x="81561" y="1149939"/>
                  </a:lnTo>
                  <a:lnTo>
                    <a:pt x="52904" y="1151409"/>
                  </a:lnTo>
                  <a:lnTo>
                    <a:pt x="39678" y="1102178"/>
                  </a:lnTo>
                  <a:lnTo>
                    <a:pt x="52904" y="1070583"/>
                  </a:lnTo>
                  <a:lnTo>
                    <a:pt x="72009" y="1062500"/>
                  </a:lnTo>
                  <a:lnTo>
                    <a:pt x="82295" y="1021352"/>
                  </a:lnTo>
                  <a:lnTo>
                    <a:pt x="56578" y="1005187"/>
                  </a:lnTo>
                  <a:lnTo>
                    <a:pt x="60252" y="976530"/>
                  </a:lnTo>
                  <a:lnTo>
                    <a:pt x="5878" y="978734"/>
                  </a:lnTo>
                  <a:lnTo>
                    <a:pt x="0" y="926564"/>
                  </a:lnTo>
                  <a:lnTo>
                    <a:pt x="27187" y="936851"/>
                  </a:lnTo>
                  <a:lnTo>
                    <a:pt x="55843" y="908930"/>
                  </a:lnTo>
                  <a:lnTo>
                    <a:pt x="127117" y="861903"/>
                  </a:lnTo>
                  <a:lnTo>
                    <a:pt x="122709" y="840594"/>
                  </a:lnTo>
                  <a:lnTo>
                    <a:pt x="101400" y="853821"/>
                  </a:lnTo>
                  <a:lnTo>
                    <a:pt x="89643" y="835451"/>
                  </a:lnTo>
                  <a:lnTo>
                    <a:pt x="96256" y="807529"/>
                  </a:lnTo>
                  <a:lnTo>
                    <a:pt x="133730" y="752420"/>
                  </a:lnTo>
                  <a:lnTo>
                    <a:pt x="149161" y="742133"/>
                  </a:lnTo>
                  <a:lnTo>
                    <a:pt x="160918" y="708333"/>
                  </a:lnTo>
                  <a:lnTo>
                    <a:pt x="159448" y="627507"/>
                  </a:lnTo>
                  <a:lnTo>
                    <a:pt x="119035" y="567989"/>
                  </a:lnTo>
                  <a:lnTo>
                    <a:pt x="126383" y="536393"/>
                  </a:lnTo>
                  <a:lnTo>
                    <a:pt x="90378" y="509941"/>
                  </a:lnTo>
                  <a:lnTo>
                    <a:pt x="96991" y="491571"/>
                  </a:lnTo>
                  <a:lnTo>
                    <a:pt x="64661" y="474671"/>
                  </a:lnTo>
                  <a:lnTo>
                    <a:pt x="76417" y="446015"/>
                  </a:lnTo>
                  <a:lnTo>
                    <a:pt x="62456" y="424706"/>
                  </a:lnTo>
                  <a:lnTo>
                    <a:pt x="128587" y="398254"/>
                  </a:lnTo>
                  <a:lnTo>
                    <a:pt x="157244" y="407071"/>
                  </a:lnTo>
                  <a:lnTo>
                    <a:pt x="132996" y="377679"/>
                  </a:lnTo>
                  <a:lnTo>
                    <a:pt x="147691" y="370332"/>
                  </a:lnTo>
                  <a:lnTo>
                    <a:pt x="186635" y="395315"/>
                  </a:lnTo>
                  <a:lnTo>
                    <a:pt x="249092" y="422501"/>
                  </a:lnTo>
                  <a:lnTo>
                    <a:pt x="249092" y="400458"/>
                  </a:lnTo>
                  <a:lnTo>
                    <a:pt x="274809" y="410010"/>
                  </a:lnTo>
                  <a:lnTo>
                    <a:pt x="351962" y="381353"/>
                  </a:lnTo>
                  <a:lnTo>
                    <a:pt x="399723" y="376945"/>
                  </a:lnTo>
                  <a:lnTo>
                    <a:pt x="429114" y="343879"/>
                  </a:lnTo>
                  <a:lnTo>
                    <a:pt x="416623" y="316692"/>
                  </a:lnTo>
                  <a:lnTo>
                    <a:pt x="376210" y="291710"/>
                  </a:lnTo>
                  <a:lnTo>
                    <a:pt x="415153" y="245418"/>
                  </a:lnTo>
                  <a:lnTo>
                    <a:pt x="441606" y="243949"/>
                  </a:lnTo>
                  <a:lnTo>
                    <a:pt x="465119" y="213822"/>
                  </a:lnTo>
                  <a:lnTo>
                    <a:pt x="491571" y="199862"/>
                  </a:lnTo>
                  <a:lnTo>
                    <a:pt x="525371" y="164592"/>
                  </a:lnTo>
                  <a:lnTo>
                    <a:pt x="564315" y="150631"/>
                  </a:lnTo>
                  <a:lnTo>
                    <a:pt x="637794" y="147692"/>
                  </a:lnTo>
                  <a:lnTo>
                    <a:pt x="685555" y="121974"/>
                  </a:lnTo>
                  <a:lnTo>
                    <a:pt x="726703" y="86704"/>
                  </a:lnTo>
                  <a:lnTo>
                    <a:pt x="745807" y="85970"/>
                  </a:lnTo>
                  <a:lnTo>
                    <a:pt x="763442" y="58048"/>
                  </a:lnTo>
                  <a:lnTo>
                    <a:pt x="767851" y="18369"/>
                  </a:lnTo>
                  <a:lnTo>
                    <a:pt x="796507" y="28656"/>
                  </a:lnTo>
                  <a:lnTo>
                    <a:pt x="803855" y="60987"/>
                  </a:lnTo>
                  <a:lnTo>
                    <a:pt x="853820" y="96257"/>
                  </a:lnTo>
                  <a:lnTo>
                    <a:pt x="884681" y="87439"/>
                  </a:lnTo>
                  <a:lnTo>
                    <a:pt x="911134" y="131526"/>
                  </a:lnTo>
                  <a:lnTo>
                    <a:pt x="878803" y="199862"/>
                  </a:lnTo>
                  <a:lnTo>
                    <a:pt x="897173" y="218966"/>
                  </a:lnTo>
                  <a:lnTo>
                    <a:pt x="925829" y="223374"/>
                  </a:lnTo>
                  <a:lnTo>
                    <a:pt x="913338" y="256440"/>
                  </a:lnTo>
                  <a:lnTo>
                    <a:pt x="872925" y="277749"/>
                  </a:lnTo>
                  <a:lnTo>
                    <a:pt x="880273" y="299792"/>
                  </a:lnTo>
                  <a:lnTo>
                    <a:pt x="903051" y="312284"/>
                  </a:lnTo>
                  <a:lnTo>
                    <a:pt x="925095" y="294649"/>
                  </a:lnTo>
                  <a:lnTo>
                    <a:pt x="990491" y="285831"/>
                  </a:lnTo>
                  <a:lnTo>
                    <a:pt x="1025760" y="253500"/>
                  </a:lnTo>
                  <a:lnTo>
                    <a:pt x="1077195" y="269666"/>
                  </a:lnTo>
                  <a:lnTo>
                    <a:pt x="1120548" y="219700"/>
                  </a:lnTo>
                  <a:lnTo>
                    <a:pt x="1107321" y="208679"/>
                  </a:lnTo>
                  <a:lnTo>
                    <a:pt x="1108056" y="143283"/>
                  </a:lnTo>
                  <a:lnTo>
                    <a:pt x="1095565" y="101400"/>
                  </a:lnTo>
                  <a:lnTo>
                    <a:pt x="1058826" y="79356"/>
                  </a:lnTo>
                  <a:lnTo>
                    <a:pt x="1046334" y="44087"/>
                  </a:lnTo>
                  <a:lnTo>
                    <a:pt x="1072787" y="51435"/>
                  </a:lnTo>
                  <a:lnTo>
                    <a:pt x="1105852" y="43352"/>
                  </a:lnTo>
                  <a:lnTo>
                    <a:pt x="1126426" y="9552"/>
                  </a:lnTo>
                  <a:lnTo>
                    <a:pt x="1180800" y="0"/>
                  </a:lnTo>
                  <a:lnTo>
                    <a:pt x="1209457" y="29391"/>
                  </a:lnTo>
                  <a:lnTo>
                    <a:pt x="1209457" y="77887"/>
                  </a:lnTo>
                  <a:lnTo>
                    <a:pt x="1257218" y="91113"/>
                  </a:lnTo>
                  <a:lnTo>
                    <a:pt x="1312327" y="78622"/>
                  </a:lnTo>
                  <a:lnTo>
                    <a:pt x="1328492" y="43352"/>
                  </a:lnTo>
                  <a:lnTo>
                    <a:pt x="1361557" y="21308"/>
                  </a:lnTo>
                  <a:lnTo>
                    <a:pt x="1382132" y="35269"/>
                  </a:lnTo>
                  <a:lnTo>
                    <a:pt x="1372579" y="52169"/>
                  </a:lnTo>
                  <a:lnTo>
                    <a:pt x="1379927" y="80826"/>
                  </a:lnTo>
                  <a:lnTo>
                    <a:pt x="1357149" y="119770"/>
                  </a:lnTo>
                  <a:lnTo>
                    <a:pt x="1334370" y="124179"/>
                  </a:lnTo>
                  <a:lnTo>
                    <a:pt x="1318940" y="174144"/>
                  </a:lnTo>
                  <a:lnTo>
                    <a:pt x="1354210" y="193248"/>
                  </a:lnTo>
                  <a:lnTo>
                    <a:pt x="1343922" y="220435"/>
                  </a:lnTo>
                  <a:lnTo>
                    <a:pt x="1319675" y="224844"/>
                  </a:lnTo>
                  <a:lnTo>
                    <a:pt x="1322614" y="260849"/>
                  </a:lnTo>
                  <a:lnTo>
                    <a:pt x="1379192" y="263053"/>
                  </a:lnTo>
                  <a:lnTo>
                    <a:pt x="1400501" y="301262"/>
                  </a:lnTo>
                  <a:lnTo>
                    <a:pt x="1403440" y="338001"/>
                  </a:lnTo>
                  <a:lnTo>
                    <a:pt x="1391684" y="360045"/>
                  </a:lnTo>
                  <a:lnTo>
                    <a:pt x="1438710" y="369597"/>
                  </a:lnTo>
                  <a:lnTo>
                    <a:pt x="1425484" y="402662"/>
                  </a:lnTo>
                  <a:lnTo>
                    <a:pt x="1457814" y="413684"/>
                  </a:lnTo>
                  <a:lnTo>
                    <a:pt x="1451936" y="446749"/>
                  </a:lnTo>
                  <a:lnTo>
                    <a:pt x="1506310" y="439402"/>
                  </a:lnTo>
                  <a:lnTo>
                    <a:pt x="1498227" y="504063"/>
                  </a:lnTo>
                  <a:lnTo>
                    <a:pt x="1478388" y="531250"/>
                  </a:lnTo>
                  <a:lnTo>
                    <a:pt x="1471040" y="584889"/>
                  </a:lnTo>
                  <a:lnTo>
                    <a:pt x="1498227" y="584154"/>
                  </a:lnTo>
                  <a:lnTo>
                    <a:pt x="1454140" y="611341"/>
                  </a:lnTo>
                  <a:lnTo>
                    <a:pt x="1462958" y="620893"/>
                  </a:lnTo>
                  <a:lnTo>
                    <a:pt x="1437975" y="670124"/>
                  </a:lnTo>
                  <a:lnTo>
                    <a:pt x="1407849" y="689963"/>
                  </a:lnTo>
                  <a:lnTo>
                    <a:pt x="1403440" y="708333"/>
                  </a:lnTo>
                  <a:lnTo>
                    <a:pt x="1359353" y="717885"/>
                  </a:lnTo>
                  <a:lnTo>
                    <a:pt x="1350536" y="691433"/>
                  </a:lnTo>
                  <a:lnTo>
                    <a:pt x="1321879" y="673798"/>
                  </a:lnTo>
                  <a:lnTo>
                    <a:pt x="1276322" y="691433"/>
                  </a:lnTo>
                  <a:lnTo>
                    <a:pt x="1287344" y="750951"/>
                  </a:lnTo>
                  <a:lnTo>
                    <a:pt x="1183739" y="767116"/>
                  </a:lnTo>
                  <a:lnTo>
                    <a:pt x="1137448" y="823694"/>
                  </a:lnTo>
                  <a:lnTo>
                    <a:pt x="1147735" y="845738"/>
                  </a:lnTo>
                  <a:lnTo>
                    <a:pt x="1195496" y="828103"/>
                  </a:lnTo>
                  <a:lnTo>
                    <a:pt x="1207252" y="893499"/>
                  </a:lnTo>
                  <a:lnTo>
                    <a:pt x="1167574" y="947873"/>
                  </a:lnTo>
                  <a:lnTo>
                    <a:pt x="1112465" y="943464"/>
                  </a:lnTo>
                  <a:lnTo>
                    <a:pt x="1119813" y="991960"/>
                  </a:lnTo>
                  <a:lnTo>
                    <a:pt x="1075726" y="1059561"/>
                  </a:lnTo>
                  <a:lnTo>
                    <a:pt x="1041191" y="1094830"/>
                  </a:lnTo>
                  <a:lnTo>
                    <a:pt x="1014739" y="1080869"/>
                  </a:lnTo>
                  <a:lnTo>
                    <a:pt x="945669" y="1142591"/>
                  </a:lnTo>
                  <a:lnTo>
                    <a:pt x="959630" y="1171248"/>
                  </a:lnTo>
                  <a:lnTo>
                    <a:pt x="941260" y="1208722"/>
                  </a:lnTo>
                  <a:lnTo>
                    <a:pt x="908929" y="1203579"/>
                  </a:lnTo>
                  <a:lnTo>
                    <a:pt x="879538" y="1147735"/>
                  </a:lnTo>
                  <a:lnTo>
                    <a:pt x="875864" y="1105852"/>
                  </a:lnTo>
                  <a:lnTo>
                    <a:pt x="864107" y="1108791"/>
                  </a:lnTo>
                  <a:lnTo>
                    <a:pt x="824429" y="1074256"/>
                  </a:lnTo>
                  <a:lnTo>
                    <a:pt x="831777" y="1047804"/>
                  </a:lnTo>
                  <a:lnTo>
                    <a:pt x="808264" y="1039721"/>
                  </a:lnTo>
                  <a:lnTo>
                    <a:pt x="789159" y="1053682"/>
                  </a:lnTo>
                  <a:lnTo>
                    <a:pt x="791364" y="1102913"/>
                  </a:lnTo>
                  <a:lnTo>
                    <a:pt x="752420" y="1119078"/>
                  </a:lnTo>
                  <a:lnTo>
                    <a:pt x="761237" y="1138183"/>
                  </a:lnTo>
                  <a:lnTo>
                    <a:pt x="718620" y="1168309"/>
                  </a:lnTo>
                  <a:lnTo>
                    <a:pt x="628241" y="1184474"/>
                  </a:lnTo>
                  <a:lnTo>
                    <a:pt x="620159" y="1224153"/>
                  </a:lnTo>
                  <a:lnTo>
                    <a:pt x="582685" y="1238113"/>
                  </a:lnTo>
                  <a:lnTo>
                    <a:pt x="546680" y="1224888"/>
                  </a:lnTo>
                  <a:lnTo>
                    <a:pt x="528310" y="1247666"/>
                  </a:lnTo>
                  <a:lnTo>
                    <a:pt x="484958" y="1252809"/>
                  </a:lnTo>
                  <a:lnTo>
                    <a:pt x="436462" y="1274118"/>
                  </a:lnTo>
                  <a:lnTo>
                    <a:pt x="412214" y="1294692"/>
                  </a:lnTo>
                  <a:lnTo>
                    <a:pt x="412214" y="1324084"/>
                  </a:lnTo>
                  <a:lnTo>
                    <a:pt x="384292" y="1316736"/>
                  </a:lnTo>
                  <a:lnTo>
                    <a:pt x="357840" y="1325553"/>
                  </a:lnTo>
                  <a:lnTo>
                    <a:pt x="368862" y="1402705"/>
                  </a:lnTo>
                  <a:lnTo>
                    <a:pt x="335797" y="1410053"/>
                  </a:lnTo>
                  <a:lnTo>
                    <a:pt x="313753" y="1395358"/>
                  </a:lnTo>
                  <a:lnTo>
                    <a:pt x="294649" y="1401971"/>
                  </a:lnTo>
                  <a:lnTo>
                    <a:pt x="281422" y="1383601"/>
                  </a:lnTo>
                  <a:lnTo>
                    <a:pt x="226313" y="1404175"/>
                  </a:lnTo>
                  <a:lnTo>
                    <a:pt x="202066" y="1375519"/>
                  </a:lnTo>
                  <a:lnTo>
                    <a:pt x="212353" y="1409319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" name="New shape" title=""/>
            <p:cNvSpPr/>
            <p:nvPr/>
          </p:nvSpPr>
          <p:spPr>
            <a:xfrm>
              <a:off x="2635994" y="2837597"/>
              <a:ext cx="1327757" cy="1466632"/>
            </a:xfrm>
            <a:custGeom>
              <a:rect l="l" t="t" r="r" b="b"/>
              <a:pathLst>
                <a:path w="1327757" h="1466632">
                  <a:moveTo>
                    <a:pt x="930973" y="1462223"/>
                  </a:moveTo>
                  <a:lnTo>
                    <a:pt x="905990" y="1455610"/>
                  </a:lnTo>
                  <a:lnTo>
                    <a:pt x="886151" y="1422545"/>
                  </a:lnTo>
                  <a:lnTo>
                    <a:pt x="839860" y="1400501"/>
                  </a:lnTo>
                  <a:lnTo>
                    <a:pt x="803855" y="1395357"/>
                  </a:lnTo>
                  <a:lnTo>
                    <a:pt x="761972" y="1365966"/>
                  </a:lnTo>
                  <a:lnTo>
                    <a:pt x="739929" y="1338779"/>
                  </a:lnTo>
                  <a:lnTo>
                    <a:pt x="693637" y="1304244"/>
                  </a:lnTo>
                  <a:lnTo>
                    <a:pt x="694372" y="1323349"/>
                  </a:lnTo>
                  <a:lnTo>
                    <a:pt x="733316" y="1351270"/>
                  </a:lnTo>
                  <a:lnTo>
                    <a:pt x="752420" y="1400501"/>
                  </a:lnTo>
                  <a:lnTo>
                    <a:pt x="667185" y="1394623"/>
                  </a:lnTo>
                  <a:lnTo>
                    <a:pt x="617954" y="1411523"/>
                  </a:lnTo>
                  <a:lnTo>
                    <a:pt x="587828" y="1391684"/>
                  </a:lnTo>
                  <a:lnTo>
                    <a:pt x="570193" y="1365231"/>
                  </a:lnTo>
                  <a:lnTo>
                    <a:pt x="534189" y="1381396"/>
                  </a:lnTo>
                  <a:lnTo>
                    <a:pt x="535658" y="1346862"/>
                  </a:lnTo>
                  <a:lnTo>
                    <a:pt x="508471" y="1318940"/>
                  </a:lnTo>
                  <a:lnTo>
                    <a:pt x="486428" y="1335840"/>
                  </a:lnTo>
                  <a:lnTo>
                    <a:pt x="484223" y="1313796"/>
                  </a:lnTo>
                  <a:lnTo>
                    <a:pt x="421767" y="1332901"/>
                  </a:lnTo>
                  <a:lnTo>
                    <a:pt x="393845" y="1369640"/>
                  </a:lnTo>
                  <a:lnTo>
                    <a:pt x="387966" y="1396827"/>
                  </a:lnTo>
                  <a:lnTo>
                    <a:pt x="417358" y="1414462"/>
                  </a:lnTo>
                  <a:lnTo>
                    <a:pt x="467323" y="1400501"/>
                  </a:lnTo>
                  <a:lnTo>
                    <a:pt x="462180" y="1448997"/>
                  </a:lnTo>
                  <a:lnTo>
                    <a:pt x="446014" y="1427688"/>
                  </a:lnTo>
                  <a:lnTo>
                    <a:pt x="412214" y="1451201"/>
                  </a:lnTo>
                  <a:lnTo>
                    <a:pt x="369597" y="1451936"/>
                  </a:lnTo>
                  <a:lnTo>
                    <a:pt x="340940" y="1428423"/>
                  </a:lnTo>
                  <a:lnTo>
                    <a:pt x="292444" y="1426953"/>
                  </a:lnTo>
                  <a:lnTo>
                    <a:pt x="249827" y="1457814"/>
                  </a:lnTo>
                  <a:lnTo>
                    <a:pt x="171939" y="1459284"/>
                  </a:lnTo>
                  <a:lnTo>
                    <a:pt x="166061" y="1440914"/>
                  </a:lnTo>
                  <a:lnTo>
                    <a:pt x="130791" y="1435036"/>
                  </a:lnTo>
                  <a:lnTo>
                    <a:pt x="106543" y="1460018"/>
                  </a:lnTo>
                  <a:lnTo>
                    <a:pt x="69069" y="1466632"/>
                  </a:lnTo>
                  <a:lnTo>
                    <a:pt x="48495" y="1451936"/>
                  </a:lnTo>
                  <a:lnTo>
                    <a:pt x="59517" y="1431362"/>
                  </a:lnTo>
                  <a:lnTo>
                    <a:pt x="26452" y="1437975"/>
                  </a:lnTo>
                  <a:lnTo>
                    <a:pt x="28656" y="1422545"/>
                  </a:lnTo>
                  <a:lnTo>
                    <a:pt x="0" y="1379927"/>
                  </a:lnTo>
                  <a:lnTo>
                    <a:pt x="8817" y="1340248"/>
                  </a:lnTo>
                  <a:lnTo>
                    <a:pt x="5143" y="1305713"/>
                  </a:lnTo>
                  <a:lnTo>
                    <a:pt x="22043" y="1269709"/>
                  </a:lnTo>
                  <a:lnTo>
                    <a:pt x="21308" y="1243257"/>
                  </a:lnTo>
                  <a:lnTo>
                    <a:pt x="52169" y="1162430"/>
                  </a:lnTo>
                  <a:lnTo>
                    <a:pt x="33800" y="1127895"/>
                  </a:lnTo>
                  <a:lnTo>
                    <a:pt x="33800" y="1100709"/>
                  </a:lnTo>
                  <a:lnTo>
                    <a:pt x="53639" y="1045600"/>
                  </a:lnTo>
                  <a:lnTo>
                    <a:pt x="83765" y="1007391"/>
                  </a:lnTo>
                  <a:lnTo>
                    <a:pt x="96991" y="960364"/>
                  </a:lnTo>
                  <a:lnTo>
                    <a:pt x="119770" y="931708"/>
                  </a:lnTo>
                  <a:lnTo>
                    <a:pt x="114626" y="897907"/>
                  </a:lnTo>
                  <a:lnTo>
                    <a:pt x="133731" y="837655"/>
                  </a:lnTo>
                  <a:lnTo>
                    <a:pt x="150631" y="824429"/>
                  </a:lnTo>
                  <a:lnTo>
                    <a:pt x="151365" y="761238"/>
                  </a:lnTo>
                  <a:lnTo>
                    <a:pt x="171205" y="732580"/>
                  </a:lnTo>
                  <a:lnTo>
                    <a:pt x="214557" y="699515"/>
                  </a:lnTo>
                  <a:lnTo>
                    <a:pt x="224844" y="669389"/>
                  </a:lnTo>
                  <a:lnTo>
                    <a:pt x="284362" y="628976"/>
                  </a:lnTo>
                  <a:lnTo>
                    <a:pt x="305670" y="575337"/>
                  </a:lnTo>
                  <a:lnTo>
                    <a:pt x="329184" y="540067"/>
                  </a:lnTo>
                  <a:lnTo>
                    <a:pt x="366658" y="507001"/>
                  </a:lnTo>
                  <a:lnTo>
                    <a:pt x="400458" y="442340"/>
                  </a:lnTo>
                  <a:lnTo>
                    <a:pt x="415888" y="361513"/>
                  </a:lnTo>
                  <a:lnTo>
                    <a:pt x="457036" y="320366"/>
                  </a:lnTo>
                  <a:lnTo>
                    <a:pt x="448954" y="307875"/>
                  </a:lnTo>
                  <a:lnTo>
                    <a:pt x="466588" y="267461"/>
                  </a:lnTo>
                  <a:lnTo>
                    <a:pt x="465854" y="224109"/>
                  </a:lnTo>
                  <a:lnTo>
                    <a:pt x="453362" y="208679"/>
                  </a:lnTo>
                  <a:lnTo>
                    <a:pt x="431319" y="148426"/>
                  </a:lnTo>
                  <a:lnTo>
                    <a:pt x="434993" y="132996"/>
                  </a:lnTo>
                  <a:lnTo>
                    <a:pt x="470262" y="137404"/>
                  </a:lnTo>
                  <a:lnTo>
                    <a:pt x="498184" y="169000"/>
                  </a:lnTo>
                  <a:lnTo>
                    <a:pt x="520963" y="156509"/>
                  </a:lnTo>
                  <a:lnTo>
                    <a:pt x="515084" y="113891"/>
                  </a:lnTo>
                  <a:lnTo>
                    <a:pt x="545210" y="107278"/>
                  </a:lnTo>
                  <a:lnTo>
                    <a:pt x="564315" y="160917"/>
                  </a:lnTo>
                  <a:lnTo>
                    <a:pt x="637794" y="186635"/>
                  </a:lnTo>
                  <a:lnTo>
                    <a:pt x="619424" y="200596"/>
                  </a:lnTo>
                  <a:lnTo>
                    <a:pt x="602524" y="252765"/>
                  </a:lnTo>
                  <a:lnTo>
                    <a:pt x="617219" y="258644"/>
                  </a:lnTo>
                  <a:lnTo>
                    <a:pt x="660572" y="220435"/>
                  </a:lnTo>
                  <a:lnTo>
                    <a:pt x="666450" y="188839"/>
                  </a:lnTo>
                  <a:lnTo>
                    <a:pt x="738459" y="181491"/>
                  </a:lnTo>
                  <a:lnTo>
                    <a:pt x="720090" y="143283"/>
                  </a:lnTo>
                  <a:lnTo>
                    <a:pt x="733316" y="142548"/>
                  </a:lnTo>
                  <a:lnTo>
                    <a:pt x="794303" y="141813"/>
                  </a:lnTo>
                  <a:lnTo>
                    <a:pt x="808999" y="110217"/>
                  </a:lnTo>
                  <a:lnTo>
                    <a:pt x="847942" y="94787"/>
                  </a:lnTo>
                  <a:lnTo>
                    <a:pt x="859699" y="102134"/>
                  </a:lnTo>
                  <a:lnTo>
                    <a:pt x="870721" y="57313"/>
                  </a:lnTo>
                  <a:lnTo>
                    <a:pt x="822225" y="40413"/>
                  </a:lnTo>
                  <a:lnTo>
                    <a:pt x="839125" y="5143"/>
                  </a:lnTo>
                  <a:lnTo>
                    <a:pt x="898643" y="0"/>
                  </a:lnTo>
                  <a:lnTo>
                    <a:pt x="945669" y="16899"/>
                  </a:lnTo>
                  <a:lnTo>
                    <a:pt x="964773" y="8082"/>
                  </a:lnTo>
                  <a:lnTo>
                    <a:pt x="957425" y="63925"/>
                  </a:lnTo>
                  <a:lnTo>
                    <a:pt x="977264" y="69804"/>
                  </a:lnTo>
                  <a:lnTo>
                    <a:pt x="991226" y="50700"/>
                  </a:lnTo>
                  <a:lnTo>
                    <a:pt x="998573" y="72743"/>
                  </a:lnTo>
                  <a:lnTo>
                    <a:pt x="1027230" y="49965"/>
                  </a:lnTo>
                  <a:lnTo>
                    <a:pt x="1044130" y="95522"/>
                  </a:lnTo>
                  <a:lnTo>
                    <a:pt x="1064704" y="124178"/>
                  </a:lnTo>
                  <a:lnTo>
                    <a:pt x="1045600" y="163121"/>
                  </a:lnTo>
                  <a:lnTo>
                    <a:pt x="1077930" y="144752"/>
                  </a:lnTo>
                  <a:lnTo>
                    <a:pt x="1087482" y="209413"/>
                  </a:lnTo>
                  <a:lnTo>
                    <a:pt x="1123487" y="210148"/>
                  </a:lnTo>
                  <a:lnTo>
                    <a:pt x="1151409" y="168265"/>
                  </a:lnTo>
                  <a:lnTo>
                    <a:pt x="1169778" y="190309"/>
                  </a:lnTo>
                  <a:lnTo>
                    <a:pt x="1163900" y="236600"/>
                  </a:lnTo>
                  <a:lnTo>
                    <a:pt x="1188148" y="274074"/>
                  </a:lnTo>
                  <a:lnTo>
                    <a:pt x="1166839" y="283627"/>
                  </a:lnTo>
                  <a:lnTo>
                    <a:pt x="1183004" y="346084"/>
                  </a:lnTo>
                  <a:lnTo>
                    <a:pt x="1171248" y="347553"/>
                  </a:lnTo>
                  <a:lnTo>
                    <a:pt x="1177126" y="392375"/>
                  </a:lnTo>
                  <a:lnTo>
                    <a:pt x="1227826" y="444544"/>
                  </a:lnTo>
                  <a:lnTo>
                    <a:pt x="1232235" y="495245"/>
                  </a:lnTo>
                  <a:lnTo>
                    <a:pt x="1266770" y="506267"/>
                  </a:lnTo>
                  <a:lnTo>
                    <a:pt x="1312327" y="567989"/>
                  </a:lnTo>
                  <a:lnTo>
                    <a:pt x="1312327" y="638528"/>
                  </a:lnTo>
                  <a:lnTo>
                    <a:pt x="1300570" y="683350"/>
                  </a:lnTo>
                  <a:lnTo>
                    <a:pt x="1327757" y="726702"/>
                  </a:lnTo>
                  <a:lnTo>
                    <a:pt x="1300570" y="744337"/>
                  </a:lnTo>
                  <a:lnTo>
                    <a:pt x="1296897" y="725233"/>
                  </a:lnTo>
                  <a:lnTo>
                    <a:pt x="1274118" y="750216"/>
                  </a:lnTo>
                  <a:lnTo>
                    <a:pt x="1241787" y="723763"/>
                  </a:lnTo>
                  <a:lnTo>
                    <a:pt x="1229296" y="738459"/>
                  </a:lnTo>
                  <a:lnTo>
                    <a:pt x="1247666" y="786955"/>
                  </a:lnTo>
                  <a:lnTo>
                    <a:pt x="1248401" y="837655"/>
                  </a:lnTo>
                  <a:lnTo>
                    <a:pt x="1177861" y="881007"/>
                  </a:lnTo>
                  <a:lnTo>
                    <a:pt x="1169044" y="867046"/>
                  </a:lnTo>
                  <a:lnTo>
                    <a:pt x="1140387" y="876599"/>
                  </a:lnTo>
                  <a:lnTo>
                    <a:pt x="1101444" y="936116"/>
                  </a:lnTo>
                  <a:lnTo>
                    <a:pt x="1133039" y="986817"/>
                  </a:lnTo>
                  <a:lnTo>
                    <a:pt x="1157287" y="1091156"/>
                  </a:lnTo>
                  <a:lnTo>
                    <a:pt x="1169044" y="1117609"/>
                  </a:lnTo>
                  <a:lnTo>
                    <a:pt x="1166104" y="1165370"/>
                  </a:lnTo>
                  <a:lnTo>
                    <a:pt x="1146265" y="1214600"/>
                  </a:lnTo>
                  <a:lnTo>
                    <a:pt x="1156552" y="1230031"/>
                  </a:lnTo>
                  <a:lnTo>
                    <a:pt x="1151409" y="1269709"/>
                  </a:lnTo>
                  <a:lnTo>
                    <a:pt x="1164635" y="1310123"/>
                  </a:lnTo>
                  <a:lnTo>
                    <a:pt x="1142591" y="1329227"/>
                  </a:lnTo>
                  <a:lnTo>
                    <a:pt x="1158022" y="1342452"/>
                  </a:lnTo>
                  <a:lnTo>
                    <a:pt x="1165370" y="1395357"/>
                  </a:lnTo>
                  <a:lnTo>
                    <a:pt x="1140387" y="1420340"/>
                  </a:lnTo>
                  <a:lnTo>
                    <a:pt x="1132304" y="1401235"/>
                  </a:lnTo>
                  <a:lnTo>
                    <a:pt x="1086013" y="1413727"/>
                  </a:lnTo>
                  <a:lnTo>
                    <a:pt x="1046334" y="1402705"/>
                  </a:lnTo>
                  <a:lnTo>
                    <a:pt x="978734" y="1448262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" name="New shape" title=""/>
            <p:cNvSpPr/>
            <p:nvPr/>
          </p:nvSpPr>
          <p:spPr>
            <a:xfrm>
              <a:off x="2805730" y="1612709"/>
              <a:ext cx="1048539" cy="1483532"/>
            </a:xfrm>
            <a:custGeom>
              <a:rect l="l" t="t" r="r" b="b"/>
              <a:pathLst>
                <a:path w="1048539" h="1483532">
                  <a:moveTo>
                    <a:pt x="563580" y="1367436"/>
                  </a:moveTo>
                  <a:lnTo>
                    <a:pt x="550354" y="1368171"/>
                  </a:lnTo>
                  <a:lnTo>
                    <a:pt x="568724" y="1406379"/>
                  </a:lnTo>
                  <a:lnTo>
                    <a:pt x="496714" y="1413727"/>
                  </a:lnTo>
                  <a:lnTo>
                    <a:pt x="490836" y="1445323"/>
                  </a:lnTo>
                  <a:lnTo>
                    <a:pt x="447484" y="1483532"/>
                  </a:lnTo>
                  <a:lnTo>
                    <a:pt x="432788" y="1477653"/>
                  </a:lnTo>
                  <a:lnTo>
                    <a:pt x="449688" y="1425484"/>
                  </a:lnTo>
                  <a:lnTo>
                    <a:pt x="468058" y="1411523"/>
                  </a:lnTo>
                  <a:lnTo>
                    <a:pt x="394579" y="1385805"/>
                  </a:lnTo>
                  <a:lnTo>
                    <a:pt x="375475" y="1332166"/>
                  </a:lnTo>
                  <a:lnTo>
                    <a:pt x="345349" y="1338779"/>
                  </a:lnTo>
                  <a:lnTo>
                    <a:pt x="351227" y="1381397"/>
                  </a:lnTo>
                  <a:lnTo>
                    <a:pt x="328449" y="1393888"/>
                  </a:lnTo>
                  <a:lnTo>
                    <a:pt x="300527" y="1362292"/>
                  </a:lnTo>
                  <a:lnTo>
                    <a:pt x="265257" y="1357884"/>
                  </a:lnTo>
                  <a:lnTo>
                    <a:pt x="243213" y="1300570"/>
                  </a:lnTo>
                  <a:lnTo>
                    <a:pt x="252031" y="1270444"/>
                  </a:lnTo>
                  <a:lnTo>
                    <a:pt x="293179" y="1241052"/>
                  </a:lnTo>
                  <a:lnTo>
                    <a:pt x="271870" y="1233704"/>
                  </a:lnTo>
                  <a:lnTo>
                    <a:pt x="238805" y="1150674"/>
                  </a:lnTo>
                  <a:lnTo>
                    <a:pt x="238070" y="1105852"/>
                  </a:lnTo>
                  <a:lnTo>
                    <a:pt x="193983" y="1052213"/>
                  </a:lnTo>
                  <a:lnTo>
                    <a:pt x="171205" y="1046334"/>
                  </a:lnTo>
                  <a:lnTo>
                    <a:pt x="116830" y="1063235"/>
                  </a:lnTo>
                  <a:lnTo>
                    <a:pt x="60987" y="1090421"/>
                  </a:lnTo>
                  <a:lnTo>
                    <a:pt x="43352" y="1090421"/>
                  </a:lnTo>
                  <a:lnTo>
                    <a:pt x="32330" y="1065439"/>
                  </a:lnTo>
                  <a:lnTo>
                    <a:pt x="0" y="1035312"/>
                  </a:lnTo>
                  <a:lnTo>
                    <a:pt x="30860" y="1014004"/>
                  </a:lnTo>
                  <a:lnTo>
                    <a:pt x="36739" y="995634"/>
                  </a:lnTo>
                  <a:lnTo>
                    <a:pt x="65395" y="1001513"/>
                  </a:lnTo>
                  <a:lnTo>
                    <a:pt x="55843" y="970651"/>
                  </a:lnTo>
                  <a:lnTo>
                    <a:pt x="67600" y="941260"/>
                  </a:lnTo>
                  <a:lnTo>
                    <a:pt x="98461" y="923625"/>
                  </a:lnTo>
                  <a:lnTo>
                    <a:pt x="110952" y="932442"/>
                  </a:lnTo>
                  <a:lnTo>
                    <a:pt x="121239" y="901582"/>
                  </a:lnTo>
                  <a:lnTo>
                    <a:pt x="154304" y="892764"/>
                  </a:lnTo>
                  <a:lnTo>
                    <a:pt x="124913" y="830307"/>
                  </a:lnTo>
                  <a:lnTo>
                    <a:pt x="96256" y="812673"/>
                  </a:lnTo>
                  <a:lnTo>
                    <a:pt x="114626" y="774463"/>
                  </a:lnTo>
                  <a:lnTo>
                    <a:pt x="109482" y="730376"/>
                  </a:lnTo>
                  <a:lnTo>
                    <a:pt x="125648" y="715681"/>
                  </a:lnTo>
                  <a:lnTo>
                    <a:pt x="152835" y="728172"/>
                  </a:lnTo>
                  <a:lnTo>
                    <a:pt x="177818" y="689963"/>
                  </a:lnTo>
                  <a:lnTo>
                    <a:pt x="161652" y="649550"/>
                  </a:lnTo>
                  <a:lnTo>
                    <a:pt x="167531" y="624567"/>
                  </a:lnTo>
                  <a:lnTo>
                    <a:pt x="185900" y="587093"/>
                  </a:lnTo>
                  <a:lnTo>
                    <a:pt x="171939" y="558437"/>
                  </a:lnTo>
                  <a:lnTo>
                    <a:pt x="241009" y="496715"/>
                  </a:lnTo>
                  <a:lnTo>
                    <a:pt x="267461" y="510675"/>
                  </a:lnTo>
                  <a:lnTo>
                    <a:pt x="301996" y="475406"/>
                  </a:lnTo>
                  <a:lnTo>
                    <a:pt x="346083" y="407806"/>
                  </a:lnTo>
                  <a:lnTo>
                    <a:pt x="338736" y="359310"/>
                  </a:lnTo>
                  <a:lnTo>
                    <a:pt x="393845" y="363718"/>
                  </a:lnTo>
                  <a:lnTo>
                    <a:pt x="433523" y="309344"/>
                  </a:lnTo>
                  <a:lnTo>
                    <a:pt x="421766" y="243949"/>
                  </a:lnTo>
                  <a:lnTo>
                    <a:pt x="374005" y="261583"/>
                  </a:lnTo>
                  <a:lnTo>
                    <a:pt x="363718" y="239540"/>
                  </a:lnTo>
                  <a:lnTo>
                    <a:pt x="410010" y="182961"/>
                  </a:lnTo>
                  <a:lnTo>
                    <a:pt x="513615" y="166796"/>
                  </a:lnTo>
                  <a:lnTo>
                    <a:pt x="502593" y="107278"/>
                  </a:lnTo>
                  <a:lnTo>
                    <a:pt x="548149" y="89644"/>
                  </a:lnTo>
                  <a:lnTo>
                    <a:pt x="576806" y="107278"/>
                  </a:lnTo>
                  <a:lnTo>
                    <a:pt x="585624" y="133731"/>
                  </a:lnTo>
                  <a:lnTo>
                    <a:pt x="629711" y="124178"/>
                  </a:lnTo>
                  <a:lnTo>
                    <a:pt x="634120" y="105809"/>
                  </a:lnTo>
                  <a:lnTo>
                    <a:pt x="664246" y="85970"/>
                  </a:lnTo>
                  <a:lnTo>
                    <a:pt x="689229" y="36739"/>
                  </a:lnTo>
                  <a:lnTo>
                    <a:pt x="680411" y="27187"/>
                  </a:lnTo>
                  <a:lnTo>
                    <a:pt x="724498" y="0"/>
                  </a:lnTo>
                  <a:lnTo>
                    <a:pt x="746542" y="11756"/>
                  </a:lnTo>
                  <a:lnTo>
                    <a:pt x="799446" y="13960"/>
                  </a:lnTo>
                  <a:lnTo>
                    <a:pt x="825164" y="52169"/>
                  </a:lnTo>
                  <a:lnTo>
                    <a:pt x="807529" y="52169"/>
                  </a:lnTo>
                  <a:lnTo>
                    <a:pt x="787690" y="91848"/>
                  </a:lnTo>
                  <a:lnTo>
                    <a:pt x="804590" y="120504"/>
                  </a:lnTo>
                  <a:lnTo>
                    <a:pt x="801650" y="165326"/>
                  </a:lnTo>
                  <a:lnTo>
                    <a:pt x="781077" y="166061"/>
                  </a:lnTo>
                  <a:lnTo>
                    <a:pt x="775198" y="203535"/>
                  </a:lnTo>
                  <a:lnTo>
                    <a:pt x="822225" y="221905"/>
                  </a:lnTo>
                  <a:lnTo>
                    <a:pt x="833981" y="237336"/>
                  </a:lnTo>
                  <a:lnTo>
                    <a:pt x="854555" y="226314"/>
                  </a:lnTo>
                  <a:lnTo>
                    <a:pt x="834716" y="190309"/>
                  </a:lnTo>
                  <a:lnTo>
                    <a:pt x="914073" y="155774"/>
                  </a:lnTo>
                  <a:lnTo>
                    <a:pt x="932442" y="179287"/>
                  </a:lnTo>
                  <a:lnTo>
                    <a:pt x="921421" y="193248"/>
                  </a:lnTo>
                  <a:lnTo>
                    <a:pt x="930973" y="230722"/>
                  </a:lnTo>
                  <a:lnTo>
                    <a:pt x="973591" y="249092"/>
                  </a:lnTo>
                  <a:lnTo>
                    <a:pt x="986817" y="284362"/>
                  </a:lnTo>
                  <a:lnTo>
                    <a:pt x="1048539" y="310079"/>
                  </a:lnTo>
                  <a:lnTo>
                    <a:pt x="1033843" y="354901"/>
                  </a:lnTo>
                  <a:lnTo>
                    <a:pt x="1024291" y="335797"/>
                  </a:lnTo>
                  <a:lnTo>
                    <a:pt x="1004451" y="341675"/>
                  </a:lnTo>
                  <a:lnTo>
                    <a:pt x="1022821" y="355636"/>
                  </a:lnTo>
                  <a:lnTo>
                    <a:pt x="1011064" y="395315"/>
                  </a:lnTo>
                  <a:lnTo>
                    <a:pt x="1032373" y="401927"/>
                  </a:lnTo>
                  <a:lnTo>
                    <a:pt x="1030169" y="434258"/>
                  </a:lnTo>
                  <a:lnTo>
                    <a:pt x="972856" y="426910"/>
                  </a:lnTo>
                  <a:lnTo>
                    <a:pt x="961834" y="443076"/>
                  </a:lnTo>
                  <a:lnTo>
                    <a:pt x="969182" y="470262"/>
                  </a:lnTo>
                  <a:lnTo>
                    <a:pt x="933177" y="469527"/>
                  </a:lnTo>
                  <a:lnTo>
                    <a:pt x="940525" y="493041"/>
                  </a:lnTo>
                  <a:lnTo>
                    <a:pt x="953751" y="483489"/>
                  </a:lnTo>
                  <a:lnTo>
                    <a:pt x="974325" y="509206"/>
                  </a:lnTo>
                  <a:lnTo>
                    <a:pt x="958895" y="542272"/>
                  </a:lnTo>
                  <a:lnTo>
                    <a:pt x="929503" y="553293"/>
                  </a:lnTo>
                  <a:lnTo>
                    <a:pt x="914073" y="634120"/>
                  </a:lnTo>
                  <a:lnTo>
                    <a:pt x="898642" y="666450"/>
                  </a:lnTo>
                  <a:lnTo>
                    <a:pt x="926564" y="677472"/>
                  </a:lnTo>
                  <a:lnTo>
                    <a:pt x="929503" y="653959"/>
                  </a:lnTo>
                  <a:lnTo>
                    <a:pt x="972121" y="649550"/>
                  </a:lnTo>
                  <a:lnTo>
                    <a:pt x="982408" y="681146"/>
                  </a:lnTo>
                  <a:lnTo>
                    <a:pt x="969182" y="692168"/>
                  </a:lnTo>
                  <a:lnTo>
                    <a:pt x="972856" y="750951"/>
                  </a:lnTo>
                  <a:lnTo>
                    <a:pt x="949342" y="795773"/>
                  </a:lnTo>
                  <a:lnTo>
                    <a:pt x="889825" y="828103"/>
                  </a:lnTo>
                  <a:lnTo>
                    <a:pt x="850881" y="825164"/>
                  </a:lnTo>
                  <a:lnTo>
                    <a:pt x="842064" y="889090"/>
                  </a:lnTo>
                  <a:lnTo>
                    <a:pt x="813407" y="905991"/>
                  </a:lnTo>
                  <a:lnTo>
                    <a:pt x="804590" y="935382"/>
                  </a:lnTo>
                  <a:lnTo>
                    <a:pt x="784016" y="941995"/>
                  </a:lnTo>
                  <a:lnTo>
                    <a:pt x="741398" y="933912"/>
                  </a:lnTo>
                  <a:lnTo>
                    <a:pt x="735520" y="972856"/>
                  </a:lnTo>
                  <a:lnTo>
                    <a:pt x="748011" y="978734"/>
                  </a:lnTo>
                  <a:lnTo>
                    <a:pt x="738459" y="1018413"/>
                  </a:lnTo>
                  <a:lnTo>
                    <a:pt x="695842" y="1027965"/>
                  </a:lnTo>
                  <a:lnTo>
                    <a:pt x="663511" y="996369"/>
                  </a:lnTo>
                  <a:lnTo>
                    <a:pt x="620893" y="992695"/>
                  </a:lnTo>
                  <a:lnTo>
                    <a:pt x="587828" y="1013269"/>
                  </a:lnTo>
                  <a:lnTo>
                    <a:pt x="569458" y="1003717"/>
                  </a:lnTo>
                  <a:lnTo>
                    <a:pt x="527576" y="1022086"/>
                  </a:lnTo>
                  <a:lnTo>
                    <a:pt x="512145" y="1050743"/>
                  </a:lnTo>
                  <a:lnTo>
                    <a:pt x="533454" y="1058091"/>
                  </a:lnTo>
                  <a:lnTo>
                    <a:pt x="531984" y="1147735"/>
                  </a:lnTo>
                  <a:lnTo>
                    <a:pt x="549619" y="1198435"/>
                  </a:lnTo>
                  <a:lnTo>
                    <a:pt x="579011" y="1227826"/>
                  </a:lnTo>
                  <a:lnTo>
                    <a:pt x="574602" y="1288079"/>
                  </a:lnTo>
                  <a:lnTo>
                    <a:pt x="559906" y="1293957"/>
                  </a:lnTo>
                  <a:lnTo>
                    <a:pt x="564315" y="1324818"/>
                  </a:lnTo>
                  <a:lnTo>
                    <a:pt x="547415" y="1343923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New shape" title=""/>
            <p:cNvSpPr/>
            <p:nvPr/>
          </p:nvSpPr>
          <p:spPr>
            <a:xfrm>
              <a:off x="3666898" y="245273"/>
              <a:ext cx="231458" cy="210149"/>
            </a:xfrm>
            <a:custGeom>
              <a:rect l="l" t="t" r="r" b="b"/>
              <a:pathLst>
                <a:path w="231457" h="210148">
                  <a:moveTo>
                    <a:pt x="231457" y="191778"/>
                  </a:moveTo>
                  <a:lnTo>
                    <a:pt x="174879" y="210148"/>
                  </a:lnTo>
                  <a:lnTo>
                    <a:pt x="134465" y="179287"/>
                  </a:lnTo>
                  <a:lnTo>
                    <a:pt x="95522" y="202800"/>
                  </a:lnTo>
                  <a:lnTo>
                    <a:pt x="45556" y="190309"/>
                  </a:lnTo>
                  <a:lnTo>
                    <a:pt x="10286" y="140343"/>
                  </a:lnTo>
                  <a:lnTo>
                    <a:pt x="8817" y="114626"/>
                  </a:lnTo>
                  <a:lnTo>
                    <a:pt x="30861" y="108748"/>
                  </a:lnTo>
                  <a:lnTo>
                    <a:pt x="0" y="97726"/>
                  </a:lnTo>
                  <a:lnTo>
                    <a:pt x="11756" y="60252"/>
                  </a:lnTo>
                  <a:lnTo>
                    <a:pt x="34534" y="81561"/>
                  </a:lnTo>
                  <a:lnTo>
                    <a:pt x="74213" y="49965"/>
                  </a:lnTo>
                  <a:lnTo>
                    <a:pt x="99931" y="46291"/>
                  </a:lnTo>
                  <a:lnTo>
                    <a:pt x="128587" y="27187"/>
                  </a:lnTo>
                  <a:lnTo>
                    <a:pt x="139609" y="1469"/>
                  </a:lnTo>
                  <a:lnTo>
                    <a:pt x="179287" y="0"/>
                  </a:lnTo>
                  <a:lnTo>
                    <a:pt x="167531" y="24982"/>
                  </a:lnTo>
                  <a:lnTo>
                    <a:pt x="190309" y="58782"/>
                  </a:lnTo>
                  <a:lnTo>
                    <a:pt x="185166" y="91113"/>
                  </a:lnTo>
                  <a:lnTo>
                    <a:pt x="170470" y="98461"/>
                  </a:lnTo>
                  <a:lnTo>
                    <a:pt x="175613" y="130056"/>
                  </a:lnTo>
                  <a:lnTo>
                    <a:pt x="224844" y="177083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" name="New shape" title=""/>
            <p:cNvSpPr/>
            <p:nvPr/>
          </p:nvSpPr>
          <p:spPr>
            <a:xfrm>
              <a:off x="2093722" y="2068276"/>
              <a:ext cx="1008861" cy="1309388"/>
            </a:xfrm>
            <a:custGeom>
              <a:rect l="l" t="t" r="r" b="b"/>
              <a:pathLst>
                <a:path w="1008860" h="1309387">
                  <a:moveTo>
                    <a:pt x="977264" y="902317"/>
                  </a:moveTo>
                  <a:lnTo>
                    <a:pt x="973590" y="917747"/>
                  </a:lnTo>
                  <a:lnTo>
                    <a:pt x="995634" y="977999"/>
                  </a:lnTo>
                  <a:lnTo>
                    <a:pt x="1008125" y="993430"/>
                  </a:lnTo>
                  <a:lnTo>
                    <a:pt x="1008860" y="1036782"/>
                  </a:lnTo>
                  <a:lnTo>
                    <a:pt x="991225" y="1077195"/>
                  </a:lnTo>
                  <a:lnTo>
                    <a:pt x="999308" y="1089687"/>
                  </a:lnTo>
                  <a:lnTo>
                    <a:pt x="958160" y="1130834"/>
                  </a:lnTo>
                  <a:lnTo>
                    <a:pt x="942729" y="1211661"/>
                  </a:lnTo>
                  <a:lnTo>
                    <a:pt x="908929" y="1276322"/>
                  </a:lnTo>
                  <a:lnTo>
                    <a:pt x="871455" y="1309387"/>
                  </a:lnTo>
                  <a:lnTo>
                    <a:pt x="824429" y="1293957"/>
                  </a:lnTo>
                  <a:lnTo>
                    <a:pt x="756829" y="1255014"/>
                  </a:lnTo>
                  <a:lnTo>
                    <a:pt x="723763" y="1255748"/>
                  </a:lnTo>
                  <a:lnTo>
                    <a:pt x="688494" y="1243992"/>
                  </a:lnTo>
                  <a:lnTo>
                    <a:pt x="634120" y="1249870"/>
                  </a:lnTo>
                  <a:lnTo>
                    <a:pt x="617220" y="1232235"/>
                  </a:lnTo>
                  <a:lnTo>
                    <a:pt x="579745" y="1216070"/>
                  </a:lnTo>
                  <a:lnTo>
                    <a:pt x="559171" y="1185943"/>
                  </a:lnTo>
                  <a:lnTo>
                    <a:pt x="562111" y="1170513"/>
                  </a:lnTo>
                  <a:lnTo>
                    <a:pt x="517289" y="1158756"/>
                  </a:lnTo>
                  <a:lnTo>
                    <a:pt x="484958" y="1131570"/>
                  </a:lnTo>
                  <a:lnTo>
                    <a:pt x="495980" y="1101443"/>
                  </a:lnTo>
                  <a:lnTo>
                    <a:pt x="529045" y="1046334"/>
                  </a:lnTo>
                  <a:lnTo>
                    <a:pt x="529045" y="1025025"/>
                  </a:lnTo>
                  <a:lnTo>
                    <a:pt x="493041" y="1013269"/>
                  </a:lnTo>
                  <a:lnTo>
                    <a:pt x="470997" y="972121"/>
                  </a:lnTo>
                  <a:lnTo>
                    <a:pt x="498919" y="947138"/>
                  </a:lnTo>
                  <a:lnTo>
                    <a:pt x="484223" y="884681"/>
                  </a:lnTo>
                  <a:lnTo>
                    <a:pt x="462915" y="893499"/>
                  </a:lnTo>
                  <a:lnTo>
                    <a:pt x="426910" y="867047"/>
                  </a:lnTo>
                  <a:lnTo>
                    <a:pt x="401192" y="864842"/>
                  </a:lnTo>
                  <a:lnTo>
                    <a:pt x="370331" y="845738"/>
                  </a:lnTo>
                  <a:lnTo>
                    <a:pt x="343879" y="846473"/>
                  </a:lnTo>
                  <a:lnTo>
                    <a:pt x="309344" y="866312"/>
                  </a:lnTo>
                  <a:lnTo>
                    <a:pt x="244683" y="892029"/>
                  </a:lnTo>
                  <a:lnTo>
                    <a:pt x="198392" y="903051"/>
                  </a:lnTo>
                  <a:lnTo>
                    <a:pt x="149161" y="897908"/>
                  </a:lnTo>
                  <a:lnTo>
                    <a:pt x="88174" y="900112"/>
                  </a:lnTo>
                  <a:lnTo>
                    <a:pt x="90378" y="872925"/>
                  </a:lnTo>
                  <a:lnTo>
                    <a:pt x="121974" y="826634"/>
                  </a:lnTo>
                  <a:lnTo>
                    <a:pt x="123444" y="806794"/>
                  </a:lnTo>
                  <a:lnTo>
                    <a:pt x="155774" y="787690"/>
                  </a:lnTo>
                  <a:lnTo>
                    <a:pt x="162387" y="725968"/>
                  </a:lnTo>
                  <a:lnTo>
                    <a:pt x="126383" y="717150"/>
                  </a:lnTo>
                  <a:lnTo>
                    <a:pt x="47761" y="658367"/>
                  </a:lnTo>
                  <a:lnTo>
                    <a:pt x="29391" y="611341"/>
                  </a:lnTo>
                  <a:lnTo>
                    <a:pt x="24247" y="620159"/>
                  </a:lnTo>
                  <a:lnTo>
                    <a:pt x="0" y="548885"/>
                  </a:lnTo>
                  <a:lnTo>
                    <a:pt x="16165" y="472467"/>
                  </a:lnTo>
                  <a:lnTo>
                    <a:pt x="34534" y="462914"/>
                  </a:lnTo>
                  <a:lnTo>
                    <a:pt x="27921" y="440871"/>
                  </a:lnTo>
                  <a:lnTo>
                    <a:pt x="74948" y="415153"/>
                  </a:lnTo>
                  <a:lnTo>
                    <a:pt x="96256" y="382088"/>
                  </a:lnTo>
                  <a:lnTo>
                    <a:pt x="127852" y="374740"/>
                  </a:lnTo>
                  <a:lnTo>
                    <a:pt x="150631" y="369597"/>
                  </a:lnTo>
                  <a:lnTo>
                    <a:pt x="140344" y="335797"/>
                  </a:lnTo>
                  <a:lnTo>
                    <a:pt x="164591" y="364453"/>
                  </a:lnTo>
                  <a:lnTo>
                    <a:pt x="219700" y="343880"/>
                  </a:lnTo>
                  <a:lnTo>
                    <a:pt x="232927" y="362249"/>
                  </a:lnTo>
                  <a:lnTo>
                    <a:pt x="252031" y="355636"/>
                  </a:lnTo>
                  <a:lnTo>
                    <a:pt x="274075" y="370331"/>
                  </a:lnTo>
                  <a:lnTo>
                    <a:pt x="307140" y="362984"/>
                  </a:lnTo>
                  <a:lnTo>
                    <a:pt x="296118" y="285831"/>
                  </a:lnTo>
                  <a:lnTo>
                    <a:pt x="322570" y="277014"/>
                  </a:lnTo>
                  <a:lnTo>
                    <a:pt x="350492" y="284362"/>
                  </a:lnTo>
                  <a:lnTo>
                    <a:pt x="350492" y="254970"/>
                  </a:lnTo>
                  <a:lnTo>
                    <a:pt x="374740" y="234396"/>
                  </a:lnTo>
                  <a:lnTo>
                    <a:pt x="423236" y="213087"/>
                  </a:lnTo>
                  <a:lnTo>
                    <a:pt x="466588" y="207944"/>
                  </a:lnTo>
                  <a:lnTo>
                    <a:pt x="484958" y="185166"/>
                  </a:lnTo>
                  <a:lnTo>
                    <a:pt x="520963" y="198392"/>
                  </a:lnTo>
                  <a:lnTo>
                    <a:pt x="558437" y="184431"/>
                  </a:lnTo>
                  <a:lnTo>
                    <a:pt x="566519" y="144752"/>
                  </a:lnTo>
                  <a:lnTo>
                    <a:pt x="656898" y="128587"/>
                  </a:lnTo>
                  <a:lnTo>
                    <a:pt x="699515" y="98461"/>
                  </a:lnTo>
                  <a:lnTo>
                    <a:pt x="690698" y="79357"/>
                  </a:lnTo>
                  <a:lnTo>
                    <a:pt x="729642" y="63191"/>
                  </a:lnTo>
                  <a:lnTo>
                    <a:pt x="727437" y="13960"/>
                  </a:lnTo>
                  <a:lnTo>
                    <a:pt x="746542" y="0"/>
                  </a:lnTo>
                  <a:lnTo>
                    <a:pt x="770055" y="8082"/>
                  </a:lnTo>
                  <a:lnTo>
                    <a:pt x="762707" y="34535"/>
                  </a:lnTo>
                  <a:lnTo>
                    <a:pt x="802385" y="69069"/>
                  </a:lnTo>
                  <a:lnTo>
                    <a:pt x="814142" y="66130"/>
                  </a:lnTo>
                  <a:lnTo>
                    <a:pt x="817816" y="108013"/>
                  </a:lnTo>
                  <a:lnTo>
                    <a:pt x="847207" y="163857"/>
                  </a:lnTo>
                  <a:lnTo>
                    <a:pt x="879538" y="169000"/>
                  </a:lnTo>
                  <a:lnTo>
                    <a:pt x="873660" y="193983"/>
                  </a:lnTo>
                  <a:lnTo>
                    <a:pt x="889825" y="234396"/>
                  </a:lnTo>
                  <a:lnTo>
                    <a:pt x="864842" y="272605"/>
                  </a:lnTo>
                  <a:lnTo>
                    <a:pt x="837655" y="260113"/>
                  </a:lnTo>
                  <a:lnTo>
                    <a:pt x="821490" y="274809"/>
                  </a:lnTo>
                  <a:lnTo>
                    <a:pt x="826633" y="318896"/>
                  </a:lnTo>
                  <a:lnTo>
                    <a:pt x="808264" y="357105"/>
                  </a:lnTo>
                  <a:lnTo>
                    <a:pt x="836920" y="374740"/>
                  </a:lnTo>
                  <a:lnTo>
                    <a:pt x="866312" y="437197"/>
                  </a:lnTo>
                  <a:lnTo>
                    <a:pt x="833247" y="446015"/>
                  </a:lnTo>
                  <a:lnTo>
                    <a:pt x="822959" y="476875"/>
                  </a:lnTo>
                  <a:lnTo>
                    <a:pt x="810468" y="468058"/>
                  </a:lnTo>
                  <a:lnTo>
                    <a:pt x="779607" y="485693"/>
                  </a:lnTo>
                  <a:lnTo>
                    <a:pt x="767851" y="515084"/>
                  </a:lnTo>
                  <a:lnTo>
                    <a:pt x="777403" y="545946"/>
                  </a:lnTo>
                  <a:lnTo>
                    <a:pt x="748746" y="540067"/>
                  </a:lnTo>
                  <a:lnTo>
                    <a:pt x="742868" y="558437"/>
                  </a:lnTo>
                  <a:lnTo>
                    <a:pt x="712007" y="579745"/>
                  </a:lnTo>
                  <a:lnTo>
                    <a:pt x="744337" y="609872"/>
                  </a:lnTo>
                  <a:lnTo>
                    <a:pt x="755359" y="634854"/>
                  </a:lnTo>
                  <a:lnTo>
                    <a:pt x="772994" y="634854"/>
                  </a:lnTo>
                  <a:lnTo>
                    <a:pt x="828838" y="607667"/>
                  </a:lnTo>
                  <a:lnTo>
                    <a:pt x="883212" y="590767"/>
                  </a:lnTo>
                  <a:lnTo>
                    <a:pt x="905990" y="596646"/>
                  </a:lnTo>
                  <a:lnTo>
                    <a:pt x="950077" y="650285"/>
                  </a:lnTo>
                  <a:lnTo>
                    <a:pt x="950812" y="695107"/>
                  </a:lnTo>
                  <a:lnTo>
                    <a:pt x="983878" y="778137"/>
                  </a:lnTo>
                  <a:lnTo>
                    <a:pt x="1005186" y="785485"/>
                  </a:lnTo>
                  <a:lnTo>
                    <a:pt x="964038" y="814877"/>
                  </a:lnTo>
                  <a:lnTo>
                    <a:pt x="955221" y="845003"/>
                  </a:lnTo>
                  <a:close/>
                </a:path>
              </a:pathLst>
            </a:custGeom>
            <a:solidFill>
              <a:srgbClr val="CEE3F5">
                <a:alpha val="100000"/>
              </a:srgbClr>
            </a:solidFill>
            <a:ln w="2939">
              <a:solidFill>
                <a:srgbClr val="6E6E6E">
                  <a:alpha val="100000"/>
                </a:srgbClr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" name="New shape" title=""/>
            <p:cNvSpPr/>
            <p:nvPr/>
          </p:nvSpPr>
          <p:spPr>
            <a:xfrm>
              <a:off x="3529148" y="4506551"/>
              <a:ext cx="2164877" cy="163599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l"/>
              <a:r>
                <a:rPr sz="463" spc="0">
                  <a:solidFill>
                    <a:srgbClr val="000000"/>
                  </a:solidFill>
                  <a:latin typeface="Verdana"/>
                </a:rPr>
                <a:t>Copyright (c) 2015 Highsoft AS, Based on data from Natural Earth</a:t>
              </a:r>
            </a:p>
          </p:txBody>
        </p:sp>
      </p:grpSp>
      <p:sp>
        <p:nvSpPr>
          <p:cNvPr id="2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60003742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Breitbild</PresentationFormat>
  <Paragraphs>1</Paragraphs>
  <Slides>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 Light</vt:lpstr>
      <vt:lpstr>Calibri</vt:lpstr>
      <vt:lpstr>Office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PowerPoint-Präsentation</dc:title>
  <dc:creator>DOOLER UG</dc:creator>
  <cp:lastModifiedBy>DOOLER UG</cp:lastModifiedBy>
  <cp:revision>1</cp:revision>
  <dcterms:created xsi:type="dcterms:W3CDTF">2018-12-12T09:58:22Z</dcterms:created>
  <dcterms:modified xsi:type="dcterms:W3CDTF">2021-12-17T15:25:19Z</dcterms:modified>
</cp:coreProperties>
</file>