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AC1ABC-495A-45EE-8AD1-765B788DE9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DBC5E1-5F80-46C8-BA81-EBDE748AD3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4F55E7-9C90-48C8-85B8-7A30C0E32D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03240B5-DAEF-4B62-88D9-8272CE079A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7758AE-E4C7-4BDB-A5F9-591B02FF0D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63C1C38-4820-479F-B2C5-78EF14188D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E892EDE-BF4F-4026-9305-E94FD4722F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219917C-9643-4D77-B732-73B3B2AD76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225011-2888-4ED8-A07D-470DAD1441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CEF89F-F615-416A-9CF3-F432A6E27E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AB3C50F-D581-4DCF-B3BD-0EBE52E7DCA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sv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 title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2021-12-17T17:25:18.638</cp:lastPrinted>
  <dcterms:created xsi:type="dcterms:W3CDTF">2021-12-17T15:25:18Z</dcterms:created>
  <dcterms:modified xsi:type="dcterms:W3CDTF">2021-12-17T15:25:19Z</dcterms:modified>
</cp:coreProperties>
</file>