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w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7878AD-B30F-422B-B3B0-190D83789A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7DB6F8-BBF2-4184-9568-3C0515C970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671606-6638-4DC3-965F-4ACD97C1A4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616BFB-4329-41EC-A4CF-407CB07BDD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CDC78E-43FF-402A-91E0-210B2A9326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3BF9A49-4147-401F-A66E-E36BDD3D56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61565E7-8402-4CB1-8FF7-05063EE308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45B0A96-305A-4E0E-86C6-76FD53D54A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E32FA9F-5661-4F05-B237-FB2798B7641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2B05BFB-E885-4FC5-93F2-F2ED3B5405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96B8D7-4C9E-48C2-A98F-3325B81614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1.wmf" /><Relationship Id="rId4" Type="http://schemas.openxmlformats.org/officeDocument/2006/relationships/vmlDrawing" Target="../drawings/vmlDrawing1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OleObject" title=""/>
          <p:cNvGraphicFramePr>
            <a:graphicFrameLocks noChangeAspect="1"/>
          </p:cNvGraphicFramePr>
          <p:nvPr/>
        </p:nvGraphicFramePr>
        <p:xfrm>
          <a:off x="1905000" y="254000"/>
          <a:ext cx="635000" cy="6350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showAsIcon="1" r:id="rId2" imgW="635000" imgH="635000" progId="zip">
                  <p:embed/>
                </p:oleObj>
              </mc:Choice>
              <mc:Fallback>
                <p:oleObj showAsIcon="1" r:id="rId2" imgW="635000" imgH="635000" progId="zip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254000"/>
                        <a:ext cx="6350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2021-12-17T17:33:20.449</cp:lastPrinted>
  <dcterms:created xsi:type="dcterms:W3CDTF">2021-12-17T15:33:20Z</dcterms:created>
  <dcterms:modified xsi:type="dcterms:W3CDTF">2021-12-17T15:33:20Z</dcterms:modified>
</cp:coreProperties>
</file>