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297A2C56-5BD9-433B-BACC-9F596FDAEB35}">
          <p14:sldIdLst>
            <p14:sldId id="256"/>
          </p14:sldIdLst>
        </p14:section>
        <p14:section name="Section 2" id="{D5591E00-8F4E-4C15-AE22-84474BD2E2B3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73532F-774D-4756-AA27-E4429F7A16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C99FA3-1542-4F36-88CC-6B9A8CF52FF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30519E3-DAAF-409B-BCB7-2055EB0625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5186C4-DEE4-4397-A1D4-0113F8E33B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0CC87F-BBDC-468A-AF87-0A5EE91012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918656B-AE00-4239-9038-46158FAA50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472BA07-2629-46A9-919E-B419A78FFB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0CF4703-A4E1-4BF6-B3BA-E500A6765D3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1CA3750-1CF3-46B4-BA62-BD77EB4D05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16CF70-A25D-46A2-87B6-978EFF63EF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A40FC31-871E-445B-9007-36B48BA1BE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2540000" y="635000"/>
            <a:ext cx="381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New shape" title=""/>
          <p:cNvSpPr/>
          <p:nvPr/>
        </p:nvSpPr>
        <p:spPr>
          <a:xfrm>
            <a:off x="2540000" y="635000"/>
            <a:ext cx="381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2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Office Theme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2021-12-17T17:33:23.275</cp:lastPrinted>
  <dcterms:created xsi:type="dcterms:W3CDTF">2021-12-17T15:33:23Z</dcterms:created>
  <dcterms:modified xsi:type="dcterms:W3CDTF">2021-12-17T15:33:23Z</dcterms:modified>
</cp:coreProperties>
</file>