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FCD701-5DD3-4C44-A05C-DB60B4D18C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C28787-3BD5-40C3-9EED-A6C66EF0D5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7EBC06-576B-43FA-B924-361CC38472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891D0A-969C-4D79-BEE1-C506C25FCB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433F5B-16DF-4029-BC9C-BA62A69C5B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3886B8-2F43-4396-B8DB-5F536EC13D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DF49D98-3EBE-413C-B0DE-18D98FEB29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122B27-7460-4775-B0A3-8CEE41AA06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CF8A6E4-162A-4B95-9DD1-13E0069E1F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AB753A-DC8E-4DFE-BA2D-D33E40F4FC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658EF8-2D31-4DF4-BB7D-38D86F76F0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1270000" y="1270000"/>
            <a:ext cx="508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Test text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2540000" y="1905000"/>
            <a:ext cx="2540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Test text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mc:AlternateContent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2021-12-17T17:33:24.296</cp:lastPrinted>
  <dcterms:created xsi:type="dcterms:W3CDTF">2021-12-17T15:33:24Z</dcterms:created>
  <dcterms:modified xsi:type="dcterms:W3CDTF">2021-12-17T15:33:24Z</dcterms:modified>
</cp:coreProperties>
</file>