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000"/>
    <p:restoredTop sz="8000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94AC530-3BBE-4741-A711-47FA699A4B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A69217-3EBC-4818-AEAF-3E30783D772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B7888D-1F23-4CE4-9CA9-4DEF15913B1F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CB71295-F6BB-4A7F-B963-4164BE6643AE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3B1C9F-D9F1-436B-AB7D-18973E13D6C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6C86A5FF-596D-49C5-B067-370E7998A4A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4E83A07-04F6-4D16-9EE4-FF8A425D57F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A7ED5F6E-0EBB-4E4D-BC59-3482CE48E8D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F9DB3B3-0500-4B68-B3F6-5F88D646455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30701B9C-CC8B-428F-A130-7130E4FE3DF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D42AE30D-79BE-4BE5-8B67-68F48D17025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2021-12-17T17:36:40.557</cp:lastPrinted>
  <dcterms:created xsi:type="dcterms:W3CDTF">2021-12-17T15:36:40Z</dcterms:created>
  <dcterms:modified xsi:type="dcterms:W3CDTF">2021-12-17T15:36:40Z</dcterms:modified>
</cp:coreProperties>
</file>