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1EA95D-01B1-4769-BC2F-C6BA27696E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8DAC02-7F43-4CAB-83CE-8F797E5295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C70EA0-2CF8-4482-AD21-E89B879907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1B7C0E-7071-4F1C-B784-BDA5F93067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886200-F177-415A-9079-D1EBC04857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E20EFC9-D170-472F-96F7-F71AE65C26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68B293E-55F6-4DD7-807A-16B7CC568C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7F0F6AF-A593-4613-AE48-09A23B7F3B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84D9979-C59F-4C98-8D20-FC2BEEBBFC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6FCCD1D-FFFC-4791-948F-85DAC31317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7212810-6E01-4437-A7D0-AE64531E42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Table" title=""/>
          <p:cNvGraphicFramePr>
            <a:graphicFrameLocks noGrp="1"/>
          </p:cNvGraphicFramePr>
          <p:nvPr/>
        </p:nvGraphicFramePr>
        <p:xfrm>
          <a:off x="1270000" y="635000"/>
          <a:ext cx="1905000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635000">
                <a:tc rowSpan="2" gridSpan="2">
                  <a:txBody>
                    <a:bodyPr/>
                    <a:lstStyle/>
                    <a:p>
                      <a:r>
                        <a:t>Merged Cells</a:t>
                      </a:r>
                    </a:p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 gridSpan="2" vMerge="1"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>
                      <a:solidFill>
                        <a:srgbClr val="FF0000"/>
                      </a:solidFill>
                    </a:lnL>
                    <a:lnR w="63500">
                      <a:solidFill>
                        <a:srgbClr val="FF0000"/>
                      </a:solidFill>
                    </a:lnR>
                    <a:lnT w="63500">
                      <a:solidFill>
                        <a:srgbClr val="FF0000"/>
                      </a:solidFill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2021-12-17T17:36:15.548</cp:lastPrinted>
  <dcterms:created xsi:type="dcterms:W3CDTF">2021-12-17T15:36:15Z</dcterms:created>
  <dcterms:modified xsi:type="dcterms:W3CDTF">2021-12-17T15:36:15Z</dcterms:modified>
</cp:coreProperties>
</file>