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0009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0148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967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0596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3376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312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075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51876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05013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563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4150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F161-C45E-486E-A22F-D2F4A36B6CCA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E23A-CF4B-4AB9-BB6B-8E15F2AF1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 smtClean="0"/>
              <a:t>Aspose.Slide</a:t>
            </a:r>
            <a:endParaRPr lang="en-US" smtClean="0"/>
          </a:p>
          <a:p>
            <a:r>
              <a:rPr lang="en-US" err="1" smtClean="0"/>
              <a:t>Aspose.Slides</a:t>
            </a:r>
            <a:endParaRPr lang="en-US" smtClean="0"/>
          </a:p>
          <a:p>
            <a:r>
              <a:rPr lang="en-US" err="1" smtClean="0"/>
              <a:t>Aspose.Slides.Net</a:t>
            </a:r>
            <a:endParaRPr lang="en-US" smtClean="0"/>
          </a:p>
          <a:p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38807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3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5">
      <vt:lpstr>Arial</vt:lpstr>
      <vt:lpstr>Calibri Light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dc:creator>Yuh</dc:creator>
  <cp:lastModifiedBy>Yuh</cp:lastModifiedBy>
  <cp:revision>1</cp:revision>
  <dcterms:created xsi:type="dcterms:W3CDTF">2015-05-12T04:14:52Z</dcterms:created>
  <dcterms:modified xsi:type="dcterms:W3CDTF">2021-12-17T15:36:35Z</dcterms:modified>
</cp:coreProperties>
</file>