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docProps/app.xml" ContentType="application/vnd.openxmlformats-officedocument.extended-properties+xml"/>
  <Override PartName="/docProps/core.xml" ContentType="application/vnd.openxmlformats-package.core-properties+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1.12-->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6" r:id="rId2"/>
  </p:sldIdLst>
  <p:sldSz cx="9144000" cy="6858000" type="screen4x3"/>
  <p:notesSz cx="6858000" cy="9144000"/>
  <p:custDataLst>
    <p:tags r:id="rId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slide" Target="slides/slide1.xml" /><Relationship Id="rId3" Type="http://schemas.openxmlformats.org/officeDocument/2006/relationships/tags" Target="tags/tag1.xml" /><Relationship Id="rId4" Type="http://schemas.openxmlformats.org/officeDocument/2006/relationships/presProps" Target="presProps.xml" /><Relationship Id="rId5" Type="http://schemas.openxmlformats.org/officeDocument/2006/relationships/viewProps" Target="viewProps.xml" /><Relationship Id="rId6" Type="http://schemas.openxmlformats.org/officeDocument/2006/relationships/theme" Target="theme/theme1.xml" /><Relationship Id="rId7" Type="http://schemas.openxmlformats.org/officeDocument/2006/relationships/tableStyles" Target="tableStyles.xml" /></Relationship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6681FF61-72E6-4F33-B418-5C8DC58CD8D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C7867196-643B-4080-821A-65B58B2BECE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536BEEC5-24DC-4B26-AEFB-671DA60118A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F8C3AF0C-F59B-4B05-8728-635A039768F6}"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287CDA40-2F8F-4137-B5A4-308049C4F957}"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F12B8FFC-A9C6-4715-B1F9-DF56066D7154}"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1C1D85B3-8797-4607-A036-86D01D5D36C2}"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EEA0E676-430C-4C29-9AAF-AEF71627C412}"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AE7532D1-2FC9-47B9-BBA3-57DB0DCD9535}"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87C79616-0C9C-4589-8DFB-0F9F3F321C81}"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85EC145E-E775-4F10-BB72-E78C083DEAE3}"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2" name="New shape" title=""/>
          <p:cNvSpPr/>
          <p:nvPr/>
        </p:nvSpPr>
        <p:spPr>
          <a:xfrm>
            <a:off x="1270000" y="1270000"/>
            <a:ext cx="3810000" cy="3810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numCol="3" spcCol="190500" rtlCol="0" anchor="ctr"/>
          <a:lstStyle/>
          <a:p>
            <a:pPr algn="ctr"/>
            <a:r>
              <a:t>All these columns are limited to be within a single text container -- you can add or delete text and the new or remaining text automatically adjusts itself to flow within the container. You cannot have text flow from one container to other though -- we told you PowerPoint's column options for text are limited!</a:t>
            </a:r>
          </a:p>
        </p:txBody>
      </p:sp>
      <p:sp>
        <p:nvSpPr>
          <p:cNvPr id="3" name="TextBox"/>
          <p:cNvSpPr txBox="1">
            <a:spLocks noGrp="1" noSelect="1" noRot="1" noMove="1"/>
          </p:cNvSpPr>
          <p:nvPr/>
        </p:nvSpPr>
        <p:spPr>
          <a:xfrm>
            <a:off x="1366520" y="2644140"/>
            <a:ext cx="6411372" cy="1569660"/>
          </a:xfrm>
          <a:prstGeom prst="rect">
            <a:avLst/>
          </a:prstGeom>
          <a:noFill/>
        </p:spPr>
        <p:txBody>
          <a:bodyPr wrap="none" rtlCol="0" anchor="ctr" anchorCtr="1">
            <a:spAutoFit/>
          </a:bodyPr>
          <a:lstStyle>
            <a:lvl1pPr algn="l">
              <a:lnSpc>
                <a:spcPct val="150000"/>
              </a:lnSpc>
              <a:spcBef>
                <a:spcPct val="0"/>
              </a:spcBef>
              <a:spcAft>
                <a:spcPct val="0"/>
              </a:spcAft>
              <a:defRPr lang="en-US" sz="3200" b="1" noProof="1" dirty="0">
                <a:solidFill>
                  <a:prstClr val="red">
                    <a:lumOff val="30000"/>
                    <a:alpha val="40000"/>
                  </a:prstClr>
                </a:solidFill>
                <a:effectLst>
                  <a:outerShdw blurRad="50800" dist="38100" algn="tr" rotWithShape="0">
                    <a:prstClr val="black">
                      <a:alpha val="80000"/>
                    </a:prstClr>
                  </a:outerShdw>
                </a:effectLst>
                <a:latin typeface="Calibri" pitchFamily="34" charset="0"/>
              </a:defRPr>
            </a:lvl1pPr>
          </a:lstStyle>
          <a:p>
            <a:pPr algn="ctr"/>
            <a:r>
              <a:t>Evaluation only.</a:t>
            </a:r>
          </a:p>
          <a:p>
            <a:pPr algn="ctr"/>
            <a:r>
              <a:t>Created with Aspose.Slides for .NET 4.0 Client Profile 21.12.</a:t>
            </a:r>
          </a:p>
          <a:p>
            <a:pPr algn="ctr"/>
            <a:r>
              <a:t>Copyright 2004-2021Aspose Pty Ltd.</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3.9600.0"/>
  <p:tag name="AS_RELEASE_DATE" val="2021.12.14"/>
  <p:tag name="AS_TITLE" val="Aspose.Slides for .NET 4.0 Client Profile"/>
  <p:tag name="AS_VERSION" val="21.12"/>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pitchFamily="34" charset="0"/>
        <a:cs typeface="Arial" pitchFamily="34" charset="0"/>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1</Paragraphs>
  <Slides>1</Slides>
  <Notes>0</Notes>
  <TotalTime>1</TotalTime>
  <HiddenSlides>0</HiddenSlides>
  <MMClips>0</MMClips>
  <ScaleCrop>0</ScaleCrop>
  <HeadingPairs>
    <vt:vector baseType="variant" size="6">
      <vt:variant>
        <vt:lpstr>Fonts used</vt:lpstr>
      </vt:variant>
      <vt:variant>
        <vt:i4>2</vt:i4>
      </vt:variant>
      <vt:variant>
        <vt:lpstr>Theme</vt:lpstr>
      </vt:variant>
      <vt:variant>
        <vt:i4>1</vt:i4>
      </vt:variant>
      <vt:variant>
        <vt:lpstr>Slide Titles</vt:lpstr>
      </vt:variant>
      <vt:variant>
        <vt:i4>1</vt:i4>
      </vt:variant>
    </vt:vector>
  </HeadingPairs>
  <TitlesOfParts>
    <vt:vector baseType="lpstr" size="4">
      <vt:lpstr>Arial</vt:lpstr>
      <vt:lpstr>Calibri</vt:lpstr>
      <vt:lpstr>Office Theme</vt:lpstr>
      <vt:lpstr>PowerPoint Presentation</vt:lpstr>
    </vt:vector>
  </TitlesOfParts>
  <LinksUpToDate>0</LinksUpToDate>
  <SharedDoc>0</SharedDoc>
  <HyperlinksChanged>0</HyperlinksChanged>
  <Application>Aspose.Slides for .NET</Application>
  <AppVersion>21.1200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2021-12-17T17:36:34.889</cp:lastPrinted>
  <dcterms:created xsi:type="dcterms:W3CDTF">2021-12-17T15:36:34Z</dcterms:created>
  <dcterms:modified xsi:type="dcterms:W3CDTF">2021-12-17T15:36:35Z</dcterms:modified>
</cp:coreProperties>
</file>