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F8A307-B2A7-421D-9E8E-38FAD6A591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2BC3CC-F31E-49FA-9E63-C7D00CDA58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82984B-9615-45BE-B805-DBF874D3D2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06CDE-2DC2-421A-95C1-6CA14D93D1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B34999-FC0F-4587-A280-5F965EEB96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ED343EE-45D3-416E-AE42-AB2AC25CFB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E29B9C-10AE-46AC-88D5-FA301CBB2B7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72C5CD44-235E-4B7F-8FFD-C47BFB35D4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B6CFDD8-5143-4D25-A530-EFC78F221D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11B908C-8593-4295-BC96-DE7B4F9EF6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596B5AE-485D-4633-AF2E-2CD64874C5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" title=""/>
          <p:cNvSpPr/>
          <p:nvPr/>
        </p:nvSpPr>
        <p:spPr>
          <a:xfrm>
            <a:off x="1270000" y="1270000"/>
            <a:ext cx="5080000" cy="952500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rPr sz="5500"/>
              <a:t>Sample text with first portion</a:t>
            </a:r>
            <a:r>
              <a:rPr sz="1800"/>
              <a:t> and second portion.</a:t>
            </a:r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2021-12-17T17:36:35.359</cp:lastPrinted>
  <dcterms:created xsi:type="dcterms:W3CDTF">2021-12-17T15:36:35Z</dcterms:created>
  <dcterms:modified xsi:type="dcterms:W3CDTF">2021-12-17T15:36:35Z</dcterms:modified>
</cp:coreProperties>
</file>