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205C-0226-D765-F173-C2689C701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EA8DD-55B5-BD55-9A59-B2748F3AF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2962-CCE2-630C-CF8F-FEC8059B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88B1-992B-485E-171E-6C3D1251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D65D-3EF5-E47F-16CE-3B6820C9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9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01A7-F85B-389D-9C7F-8DBE28B3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DB6B3-1201-A4C3-5247-607F5A92C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EB91-1E98-0CB8-206B-7E8A2463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D62A-F70E-6100-396A-30EC9D94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275E-47B6-7C53-321F-ED516555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A6840-D661-7B24-5B38-5670F3008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835A-CBD9-44AE-1ABF-C5EAC708E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66E8-740F-420C-2C3B-CDED2930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9FB4-7E38-1FE2-A5B0-84FB97D9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4051-BCC8-AE0C-65D2-58CD63B3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50DD-F09A-05F9-D04B-44619BC9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ECAB-C2DA-155E-D1D0-42BCC837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B28A-6C98-0262-8417-BA4313E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454DA-63B0-8D2D-A175-9D84422D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204B-FD69-5B33-C7D0-FBA68619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7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6D11-076C-8053-FF9A-88E09FDC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C7ECC-50C3-E08A-195B-34268DE3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B8E0-2484-3F0F-8892-38CCA8B8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EFCB-0EAB-272B-FC8E-31919F30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119E-BB30-D40B-4B95-288619A7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4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FA9-8F14-5DD3-9C39-7EA9FFF8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FD9D-3600-631E-457F-509078F4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6B88C-487A-0518-A3D6-BA2812B7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AF3D5-6C7B-DA80-D6A6-34A5E635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73799-1E41-ED7D-89AA-C25EC1A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1D68-F515-ACAD-2865-17D621D9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0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0645-E9A9-B899-E93D-F295B313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9B4E-AF50-7DE0-E8E1-7548838F9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E53D4-B026-4373-9AAA-B3DC916A3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03887-CBFC-1ABD-24CD-10D3B6422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7E775-CF78-FA1F-A5AC-063CD47AE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92E0F-0101-46C6-E373-FE58C40D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CCA70-6481-6E3F-1A9D-7611987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AC33C-164F-6732-0DB5-FD4AE409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3D66-05C7-29A3-F221-69E5D13A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5DBEE-63ED-8CBC-9800-47BE16FE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22E60-1168-71D9-DCD9-5B1ABC7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BDAE0-D36C-B5FE-084B-32BFFA8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B5B93-A03D-944D-B21E-DECD904F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761D6-F36E-60A5-B961-A79C72ED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0D9DB-0B2B-AFB5-F548-40A784AA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002D-550D-71F4-E9AB-0452ACA8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16FC-E98A-8A6D-BA3B-E57B4587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4D48E-0D6B-EA6E-9A28-4FCE410C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FDF0-573C-3574-B88D-2E556F1A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A5705-02A1-47C7-E1A3-94A94037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478A-295D-6004-8EDF-DAA50F7D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9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2324-3B4D-3A90-04B7-01821660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E0A03-0EC4-CCB6-5D06-6E71EF307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9D9E9-3D21-6380-F354-9FA51F66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8B5B-0C95-9DC7-4DBF-DE3F6849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2F63-747C-4098-4EA8-84F84F1A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9B96-A782-A046-D7E8-CBA1DCE2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23D4-A4D2-6405-59BF-62941EB5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6E0B8-7BBE-A135-3D7C-439749FC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1CBA-66B7-745F-2925-B47FFCB7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524F-DF68-41C3-9002-8C45A7471301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9C1D-8441-B37E-1DDA-E71F665C3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9423-B229-5636-C004-B755C822B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C6592-26CD-499F-B920-C14298144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10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46C3DA-A6FE-7B64-9657-31A623AE0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2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04" y="784760"/>
            <a:ext cx="2444876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Potapov</dc:creator>
  <cp:lastModifiedBy>Andrey Potapov</cp:lastModifiedBy>
  <cp:revision>1</cp:revision>
  <dcterms:created xsi:type="dcterms:W3CDTF">2024-11-19T05:21:46Z</dcterms:created>
  <dcterms:modified xsi:type="dcterms:W3CDTF">2024-11-19T05:23:14Z</dcterms:modified>
</cp:coreProperties>
</file>