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87"/>
  </p:normalViewPr>
  <p:slideViewPr>
    <p:cSldViewPr snapToGrid="0" snapToObjects="1" showGuides="1">
      <p:cViewPr varScale="1">
        <p:scale>
          <a:sx n="90" d="100"/>
          <a:sy n="90" d="100"/>
        </p:scale>
        <p:origin x="23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32DAC4-FE77-BB4C-AEA5-97C5B0DB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5" y="1724998"/>
            <a:ext cx="2334249" cy="34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jinliang</dc:creator>
  <cp:lastModifiedBy>Microsoft Office User</cp:lastModifiedBy>
  <cp:revision>4</cp:revision>
  <dcterms:created xsi:type="dcterms:W3CDTF">2022-05-31T08:36:58Z</dcterms:created>
  <dcterms:modified xsi:type="dcterms:W3CDTF">2022-06-01T04:04:04Z</dcterms:modified>
</cp:coreProperties>
</file>