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1469" r:id="rId5"/>
    <p:sldId id="1470" r:id="rId6"/>
  </p:sldIdLst>
  <p:sldSz cx="10693400" cy="7561263"/>
  <p:notesSz cx="6794500" cy="9906000"/>
  <p:custDataLst>
    <p:tags r:id="rId9"/>
  </p:custDataLst>
  <p:defaultTextStyle>
    <a:defPPr>
      <a:defRPr lang="en-U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025-ST" id="{37766A62-0606-44DA-9409-77A09F11A373}">
          <p14:sldIdLst>
            <p14:sldId id="1469"/>
            <p14:sldId id="1470"/>
          </p14:sldIdLst>
        </p14:section>
      </p14:sectionLst>
    </p:ext>
    <p:ext uri="{EFAFB233-063F-42B5-8137-9DF3F51BA10A}">
      <p15:sldGuideLst xmlns:p15="http://schemas.microsoft.com/office/powerpoint/2012/main">
        <p15:guide id="88" orient="horz" pos="4241" userDrawn="1">
          <p15:clr>
            <a:srgbClr val="A4A3A4"/>
          </p15:clr>
        </p15:guide>
        <p15:guide id="95" orient="horz" pos="3561" userDrawn="1">
          <p15:clr>
            <a:srgbClr val="A4A3A4"/>
          </p15:clr>
        </p15:guide>
        <p15:guide id="96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lody Stewart" initials="MS" lastIdx="1" clrIdx="0"/>
  <p:cmAuthor id="1" name="Melody Stewart" initials="MS [3]" lastIdx="1" clrIdx="1"/>
  <p:cmAuthor id="2" name="Angela Harp" initials="" lastIdx="1" clrIdx="2"/>
  <p:cmAuthor id="3" name="Lynne Constable" initials="LC" lastIdx="3" clrIdx="3"/>
  <p:cmAuthor id="4" name="Pasierbek, Beata (WOMO 5)" initials="BP" lastIdx="2" clrIdx="4"/>
  <p:cmAuthor id="5" name="Eric Johnson" initials="EJ" lastIdx="164" clrIdx="5"/>
  <p:cmAuthor id="6" name="Bachar, Caroline (WOMS 1)" initials="BC(1" lastIdx="1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8E9"/>
    <a:srgbClr val="DADADA"/>
    <a:srgbClr val="00B2AC"/>
    <a:srgbClr val="A8A8A7"/>
    <a:srgbClr val="7C7C7B"/>
    <a:srgbClr val="0072CE"/>
    <a:srgbClr val="003868"/>
    <a:srgbClr val="004C97"/>
    <a:srgbClr val="E6E7E8"/>
    <a:srgbClr val="007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7" autoAdjust="0"/>
    <p:restoredTop sz="95931" autoAdjust="0"/>
  </p:normalViewPr>
  <p:slideViewPr>
    <p:cSldViewPr snapToObjects="1" showGuides="1">
      <p:cViewPr varScale="1">
        <p:scale>
          <a:sx n="96" d="100"/>
          <a:sy n="96" d="100"/>
        </p:scale>
        <p:origin x="1248" y="84"/>
      </p:cViewPr>
      <p:guideLst>
        <p:guide orient="horz" pos="4241"/>
        <p:guide orient="horz" pos="3561"/>
        <p:guide pos="3368"/>
      </p:guideLst>
    </p:cSldViewPr>
  </p:slideViewPr>
  <p:outlineViewPr>
    <p:cViewPr>
      <p:scale>
        <a:sx n="33" d="100"/>
        <a:sy n="33" d="100"/>
      </p:scale>
      <p:origin x="0" y="-89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-302538"/>
    </p:cViewPr>
  </p:sorterViewPr>
  <p:notesViewPr>
    <p:cSldViewPr snapToObjects="1">
      <p:cViewPr varScale="1">
        <p:scale>
          <a:sx n="77" d="100"/>
          <a:sy n="77" d="100"/>
        </p:scale>
        <p:origin x="40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024" cy="497359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7890" y="1"/>
            <a:ext cx="2945024" cy="497359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1C2D8F1-7A52-452B-8884-39093C6FD54A}" type="datetimeFigureOut">
              <a:rPr lang="de-CH" smtClean="0"/>
              <a:t>14.09.2022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641"/>
            <a:ext cx="2945024" cy="497359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7890" y="9408641"/>
            <a:ext cx="2945024" cy="497359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493DD5B-EC3F-4D28-8C95-0140FE67841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1191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7020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 eaLnBrk="1">
              <a:defRPr sz="1200" b="0" i="0">
                <a:latin typeface="Credit Suisse Type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 b="0" i="0">
                <a:latin typeface="Credit Suisse Type Light" charset="0"/>
              </a:defRPr>
            </a:lvl1pPr>
          </a:lstStyle>
          <a:p>
            <a:fld id="{3086FBE9-AE5F-8D46-B67A-3C7303B6BCB0}" type="datetimeFigureOut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3463" y="1238250"/>
            <a:ext cx="4727575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8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7019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 eaLnBrk="1">
              <a:defRPr sz="1200" b="0" i="0">
                <a:latin typeface="Credit Suisse Typ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 b="0" i="0">
                <a:latin typeface="Credit Suisse Type Light" charset="0"/>
              </a:defRPr>
            </a:lvl1pPr>
          </a:lstStyle>
          <a:p>
            <a:fld id="{F15E75D3-E54E-5347-B627-CE003E546A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1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0" hangingPunct="1">
      <a:defRPr sz="1300" b="0" i="0" kern="1200">
        <a:solidFill>
          <a:schemeClr val="tx1"/>
        </a:solidFill>
        <a:latin typeface="Credit Suisse Type Light" charset="0"/>
        <a:ea typeface="+mn-ea"/>
        <a:cs typeface="+mn-cs"/>
      </a:defRPr>
    </a:lvl1pPr>
    <a:lvl2pPr marL="497845" algn="l" defTabSz="995690" rtl="0" eaLnBrk="1" latinLnBrk="0" hangingPunct="1">
      <a:defRPr sz="1300" b="0" i="0" kern="1200">
        <a:solidFill>
          <a:schemeClr val="tx1"/>
        </a:solidFill>
        <a:latin typeface="Credit Suisse Type Light" charset="0"/>
        <a:ea typeface="+mn-ea"/>
        <a:cs typeface="+mn-cs"/>
      </a:defRPr>
    </a:lvl2pPr>
    <a:lvl3pPr marL="995690" algn="l" defTabSz="995690" rtl="0" eaLnBrk="1" latinLnBrk="0" hangingPunct="1">
      <a:defRPr sz="1300" b="0" i="0" kern="1200">
        <a:solidFill>
          <a:schemeClr val="tx1"/>
        </a:solidFill>
        <a:latin typeface="Credit Suisse Type Light" charset="0"/>
        <a:ea typeface="+mn-ea"/>
        <a:cs typeface="+mn-cs"/>
      </a:defRPr>
    </a:lvl3pPr>
    <a:lvl4pPr marL="1493535" algn="l" defTabSz="995690" rtl="0" eaLnBrk="1" latinLnBrk="0" hangingPunct="1">
      <a:defRPr sz="1300" b="0" i="0" kern="1200">
        <a:solidFill>
          <a:schemeClr val="tx1"/>
        </a:solidFill>
        <a:latin typeface="Credit Suisse Type Light" charset="0"/>
        <a:ea typeface="+mn-ea"/>
        <a:cs typeface="+mn-cs"/>
      </a:defRPr>
    </a:lvl4pPr>
    <a:lvl5pPr marL="1991380" algn="l" defTabSz="995690" rtl="0" eaLnBrk="1" latinLnBrk="0" hangingPunct="1">
      <a:defRPr sz="1300" b="0" i="0" kern="1200">
        <a:solidFill>
          <a:schemeClr val="tx1"/>
        </a:solidFill>
        <a:latin typeface="Credit Suisse Type Light" charset="0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1273100" y="6540939"/>
            <a:ext cx="6665888" cy="1846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31" hasCustomPrompt="1"/>
          </p:nvPr>
        </p:nvSpPr>
        <p:spPr>
          <a:xfrm>
            <a:off x="1273100" y="6744439"/>
            <a:ext cx="6665888" cy="1846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1270904" y="6049367"/>
            <a:ext cx="6668084" cy="1795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1273100" y="6337439"/>
            <a:ext cx="6665888" cy="1846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273100" y="342000"/>
            <a:ext cx="9004375" cy="1030611"/>
          </a:xfrm>
        </p:spPr>
        <p:txBody>
          <a:bodyPr/>
          <a:lstStyle>
            <a:lvl1pPr>
              <a:lnSpc>
                <a:spcPct val="82000"/>
              </a:lnSpc>
              <a:defRPr sz="4000">
                <a:latin typeface="Credit Suisse Headline" panose="020B0504030101020102" pitchFamily="34" charset="0"/>
                <a:cs typeface="Credit Suisse Headline" panose="020B0504030101020102" pitchFamily="34" charset="0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Headline 40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1273100" y="7014431"/>
            <a:ext cx="2088232" cy="123111"/>
          </a:xfrm>
        </p:spPr>
        <p:txBody>
          <a:bodyPr wrap="square" anchor="t" anchorCtr="0">
            <a:spAutoFit/>
          </a:bodyPr>
          <a:lstStyle>
            <a:lvl1pPr marL="0" indent="0" algn="l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5"/>
          </p:nvPr>
        </p:nvSpPr>
        <p:spPr>
          <a:xfrm>
            <a:off x="-15875" y="2195514"/>
            <a:ext cx="10710863" cy="3457574"/>
          </a:xfrm>
          <a:custGeom>
            <a:avLst/>
            <a:gdLst>
              <a:gd name="connsiteX0" fmla="*/ 1288799 w 10710863"/>
              <a:gd name="connsiteY0" fmla="*/ 0 h 3457574"/>
              <a:gd name="connsiteX1" fmla="*/ 10710863 w 10710863"/>
              <a:gd name="connsiteY1" fmla="*/ 0 h 3457574"/>
              <a:gd name="connsiteX2" fmla="*/ 10710863 w 10710863"/>
              <a:gd name="connsiteY2" fmla="*/ 2809253 h 3457574"/>
              <a:gd name="connsiteX3" fmla="*/ 7931974 w 10710863"/>
              <a:gd name="connsiteY3" fmla="*/ 2809253 h 3457574"/>
              <a:gd name="connsiteX4" fmla="*/ 7931974 w 10710863"/>
              <a:gd name="connsiteY4" fmla="*/ 3457574 h 3457574"/>
              <a:gd name="connsiteX5" fmla="*/ 0 w 10710863"/>
              <a:gd name="connsiteY5" fmla="*/ 3457574 h 3457574"/>
              <a:gd name="connsiteX6" fmla="*/ 0 w 10710863"/>
              <a:gd name="connsiteY6" fmla="*/ 1081061 h 3457574"/>
              <a:gd name="connsiteX7" fmla="*/ 1288799 w 10710863"/>
              <a:gd name="connsiteY7" fmla="*/ 1081061 h 345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10863" h="3457574">
                <a:moveTo>
                  <a:pt x="1288799" y="0"/>
                </a:moveTo>
                <a:lnTo>
                  <a:pt x="10710863" y="0"/>
                </a:lnTo>
                <a:lnTo>
                  <a:pt x="10710863" y="2809253"/>
                </a:lnTo>
                <a:lnTo>
                  <a:pt x="7931974" y="2809253"/>
                </a:lnTo>
                <a:lnTo>
                  <a:pt x="7931974" y="3457574"/>
                </a:lnTo>
                <a:lnTo>
                  <a:pt x="0" y="3457574"/>
                </a:lnTo>
                <a:lnTo>
                  <a:pt x="0" y="1081061"/>
                </a:lnTo>
                <a:lnTo>
                  <a:pt x="1288799" y="108106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de-CH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1270904" y="5712433"/>
            <a:ext cx="6668084" cy="1795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2C6D47-35CB-4018-93B6-4E0D2D55C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249944" y="6446311"/>
            <a:ext cx="2018006" cy="4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0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25" y="1802503"/>
            <a:ext cx="4759200" cy="394686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0" y="1825363"/>
            <a:ext cx="5183955" cy="3924000"/>
          </a:xfrm>
          <a:solidFill>
            <a:schemeClr val="bg2"/>
          </a:solidFill>
        </p:spPr>
        <p:txBody>
          <a:bodyPr>
            <a:noAutofit/>
          </a:bodyPr>
          <a:lstStyle>
            <a:lvl1pPr algn="r">
              <a:defRPr/>
            </a:lvl1pPr>
          </a:lstStyle>
          <a:p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754" y="5498276"/>
            <a:ext cx="1540049" cy="123111"/>
          </a:xfrm>
        </p:spPr>
        <p:txBody>
          <a:bodyPr wrap="square">
            <a:spAutoFit/>
          </a:bodyPr>
          <a:lstStyle>
            <a:lvl1pPr algn="l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09269004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39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54" name="Text Placeholder 39"/>
          <p:cNvSpPr>
            <a:spLocks noGrp="1"/>
          </p:cNvSpPr>
          <p:nvPr>
            <p:ph type="body" sz="quarter" idx="44" hasCustomPrompt="1"/>
          </p:nvPr>
        </p:nvSpPr>
        <p:spPr>
          <a:xfrm>
            <a:off x="2643514" y="2052439"/>
            <a:ext cx="7617076" cy="46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6" y="2052439"/>
            <a:ext cx="1797049" cy="468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Text Placeholder 39"/>
          <p:cNvSpPr>
            <a:spLocks noGrp="1"/>
          </p:cNvSpPr>
          <p:nvPr>
            <p:ph type="body" sz="quarter" idx="52" hasCustomPrompt="1"/>
          </p:nvPr>
        </p:nvSpPr>
        <p:spPr>
          <a:xfrm>
            <a:off x="6534590" y="2666336"/>
            <a:ext cx="1764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4" name="Text Placeholder 39"/>
          <p:cNvSpPr>
            <a:spLocks noGrp="1"/>
          </p:cNvSpPr>
          <p:nvPr>
            <p:ph type="body" sz="quarter" idx="53" hasCustomPrompt="1"/>
          </p:nvPr>
        </p:nvSpPr>
        <p:spPr>
          <a:xfrm>
            <a:off x="8496589" y="2666336"/>
            <a:ext cx="1764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688976" y="2666335"/>
            <a:ext cx="1764000" cy="2911915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4605513" y="3238251"/>
            <a:ext cx="1764000" cy="234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61" hasCustomPrompt="1"/>
          </p:nvPr>
        </p:nvSpPr>
        <p:spPr>
          <a:xfrm>
            <a:off x="6534590" y="3238251"/>
            <a:ext cx="1764000" cy="234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8496589" y="3238251"/>
            <a:ext cx="1764000" cy="234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63" hasCustomPrompt="1"/>
          </p:nvPr>
        </p:nvSpPr>
        <p:spPr>
          <a:xfrm>
            <a:off x="2643513" y="3238251"/>
            <a:ext cx="1764000" cy="234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39"/>
          <p:cNvSpPr>
            <a:spLocks noGrp="1"/>
          </p:cNvSpPr>
          <p:nvPr>
            <p:ph type="body" sz="quarter" idx="49" hasCustomPrompt="1"/>
          </p:nvPr>
        </p:nvSpPr>
        <p:spPr>
          <a:xfrm>
            <a:off x="4605513" y="2666336"/>
            <a:ext cx="1764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5" name="Text Placeholder 39"/>
          <p:cNvSpPr>
            <a:spLocks noGrp="1"/>
          </p:cNvSpPr>
          <p:nvPr>
            <p:ph type="body" sz="quarter" idx="64" hasCustomPrompt="1"/>
          </p:nvPr>
        </p:nvSpPr>
        <p:spPr>
          <a:xfrm>
            <a:off x="2643514" y="2666336"/>
            <a:ext cx="1764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06057330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39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54" name="Text Placeholder 39"/>
          <p:cNvSpPr>
            <a:spLocks noGrp="1"/>
          </p:cNvSpPr>
          <p:nvPr>
            <p:ph type="body" sz="quarter" idx="44" hasCustomPrompt="1"/>
          </p:nvPr>
        </p:nvSpPr>
        <p:spPr>
          <a:xfrm>
            <a:off x="2643514" y="2052439"/>
            <a:ext cx="7617076" cy="46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6" y="2052439"/>
            <a:ext cx="1797049" cy="468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49" hasCustomPrompt="1"/>
          </p:nvPr>
        </p:nvSpPr>
        <p:spPr>
          <a:xfrm>
            <a:off x="2643513" y="2666336"/>
            <a:ext cx="2412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1" name="Text Placeholder 39"/>
          <p:cNvSpPr>
            <a:spLocks noGrp="1"/>
          </p:cNvSpPr>
          <p:nvPr>
            <p:ph type="body" sz="quarter" idx="50" hasCustomPrompt="1"/>
          </p:nvPr>
        </p:nvSpPr>
        <p:spPr>
          <a:xfrm>
            <a:off x="5246052" y="2666336"/>
            <a:ext cx="2412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3" name="Text Placeholder 39"/>
          <p:cNvSpPr>
            <a:spLocks noGrp="1"/>
          </p:cNvSpPr>
          <p:nvPr>
            <p:ph type="body" sz="quarter" idx="52" hasCustomPrompt="1"/>
          </p:nvPr>
        </p:nvSpPr>
        <p:spPr>
          <a:xfrm>
            <a:off x="7848590" y="2666336"/>
            <a:ext cx="2412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2643513" y="3238251"/>
            <a:ext cx="2412000" cy="234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5246052" y="3238251"/>
            <a:ext cx="2412000" cy="234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61" hasCustomPrompt="1"/>
          </p:nvPr>
        </p:nvSpPr>
        <p:spPr>
          <a:xfrm>
            <a:off x="7848590" y="3238251"/>
            <a:ext cx="2412000" cy="234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688976" y="2666336"/>
            <a:ext cx="1764000" cy="2911915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59159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25" y="1802503"/>
            <a:ext cx="4759200" cy="375966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0" y="1825363"/>
            <a:ext cx="5183955" cy="3736800"/>
          </a:xfrm>
          <a:solidFill>
            <a:schemeClr val="bg2"/>
          </a:solidFill>
        </p:spPr>
        <p:txBody>
          <a:bodyPr>
            <a:noAutofit/>
          </a:bodyPr>
          <a:lstStyle>
            <a:lvl1pPr algn="r">
              <a:defRPr/>
            </a:lvl1pPr>
          </a:lstStyle>
          <a:p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754" y="5304149"/>
            <a:ext cx="1540049" cy="123111"/>
          </a:xfrm>
        </p:spPr>
        <p:txBody>
          <a:bodyPr wrap="square">
            <a:spAutoFit/>
          </a:bodyPr>
          <a:lstStyle>
            <a:lvl1pPr algn="l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701231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25" y="1802503"/>
            <a:ext cx="4759200" cy="357606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0" y="1825363"/>
            <a:ext cx="5183955" cy="3553200"/>
          </a:xfrm>
          <a:solidFill>
            <a:schemeClr val="bg2"/>
          </a:solidFill>
        </p:spPr>
        <p:txBody>
          <a:bodyPr>
            <a:noAutofit/>
          </a:bodyPr>
          <a:lstStyle>
            <a:lvl1pPr algn="r">
              <a:defRPr/>
            </a:lvl1pPr>
          </a:lstStyle>
          <a:p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754" y="5125784"/>
            <a:ext cx="1540049" cy="123111"/>
          </a:xfrm>
        </p:spPr>
        <p:txBody>
          <a:bodyPr wrap="square">
            <a:spAutoFit/>
          </a:bodyPr>
          <a:lstStyle>
            <a:lvl1pPr algn="l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187331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25" y="1802503"/>
            <a:ext cx="4759200" cy="357606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0" y="1825363"/>
            <a:ext cx="5183955" cy="3366000"/>
          </a:xfrm>
          <a:solidFill>
            <a:schemeClr val="bg2"/>
          </a:solidFill>
        </p:spPr>
        <p:txBody>
          <a:bodyPr>
            <a:noAutofit/>
          </a:bodyPr>
          <a:lstStyle>
            <a:lvl1pPr algn="r">
              <a:defRPr/>
            </a:lvl1pPr>
          </a:lstStyle>
          <a:p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4754" y="4926814"/>
            <a:ext cx="1540049" cy="123111"/>
          </a:xfrm>
        </p:spPr>
        <p:txBody>
          <a:bodyPr wrap="square">
            <a:spAutoFit/>
          </a:bodyPr>
          <a:lstStyle>
            <a:lvl1pPr algn="l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16918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tabl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825363"/>
            <a:ext cx="5183955" cy="44640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0" i="0" dirty="0" err="1">
              <a:solidFill>
                <a:srgbClr val="000000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25" y="1802503"/>
            <a:ext cx="4759200" cy="448686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754" y="6037185"/>
            <a:ext cx="1540049" cy="123111"/>
          </a:xfrm>
        </p:spPr>
        <p:txBody>
          <a:bodyPr wrap="square">
            <a:spAutoFit/>
          </a:bodyPr>
          <a:lstStyle>
            <a:lvl1pPr algn="l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32"/>
          </p:nvPr>
        </p:nvSpPr>
        <p:spPr>
          <a:xfrm>
            <a:off x="424755" y="1908422"/>
            <a:ext cx="4489897" cy="39996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22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tabl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825363"/>
            <a:ext cx="5183955" cy="42876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0" i="0" dirty="0" err="1">
              <a:solidFill>
                <a:srgbClr val="000000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6" name="Table Placeholder 4"/>
          <p:cNvSpPr>
            <a:spLocks noGrp="1"/>
          </p:cNvSpPr>
          <p:nvPr>
            <p:ph type="tbl" sz="quarter" idx="32"/>
          </p:nvPr>
        </p:nvSpPr>
        <p:spPr>
          <a:xfrm>
            <a:off x="424755" y="1908422"/>
            <a:ext cx="4489897" cy="382329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25" y="1802503"/>
            <a:ext cx="4759200" cy="4320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754" y="5860785"/>
            <a:ext cx="1540049" cy="123111"/>
          </a:xfrm>
        </p:spPr>
        <p:txBody>
          <a:bodyPr wrap="square">
            <a:spAutoFit/>
          </a:bodyPr>
          <a:lstStyle>
            <a:lvl1pPr algn="l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49986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_tabl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825363"/>
            <a:ext cx="5183955" cy="41040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0" i="0" dirty="0" err="1">
              <a:solidFill>
                <a:srgbClr val="000000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2" name="Table Placeholder 4"/>
          <p:cNvSpPr>
            <a:spLocks noGrp="1"/>
          </p:cNvSpPr>
          <p:nvPr>
            <p:ph type="tbl" sz="quarter" idx="32"/>
          </p:nvPr>
        </p:nvSpPr>
        <p:spPr>
          <a:xfrm>
            <a:off x="424755" y="1908423"/>
            <a:ext cx="4489897" cy="363969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25" y="1802503"/>
            <a:ext cx="4759200" cy="412686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754" y="5677185"/>
            <a:ext cx="1540049" cy="123111"/>
          </a:xfrm>
        </p:spPr>
        <p:txBody>
          <a:bodyPr wrap="square">
            <a:spAutoFit/>
          </a:bodyPr>
          <a:lstStyle>
            <a:lvl1pPr algn="l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748361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_tabl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825363"/>
            <a:ext cx="5183955" cy="39240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0" i="0" dirty="0" err="1">
              <a:solidFill>
                <a:srgbClr val="000000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2" name="Table Placeholder 4"/>
          <p:cNvSpPr>
            <a:spLocks noGrp="1"/>
          </p:cNvSpPr>
          <p:nvPr>
            <p:ph type="tbl" sz="quarter" idx="32"/>
          </p:nvPr>
        </p:nvSpPr>
        <p:spPr>
          <a:xfrm>
            <a:off x="424755" y="1908423"/>
            <a:ext cx="4489897" cy="346187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25" y="1802503"/>
            <a:ext cx="4759200" cy="394686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754" y="5498276"/>
            <a:ext cx="1540049" cy="123111"/>
          </a:xfrm>
        </p:spPr>
        <p:txBody>
          <a:bodyPr wrap="square">
            <a:spAutoFit/>
          </a:bodyPr>
          <a:lstStyle>
            <a:lvl1pPr algn="l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757332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_tabl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825363"/>
            <a:ext cx="5183955" cy="37368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0" i="0" dirty="0" err="1">
              <a:solidFill>
                <a:srgbClr val="000000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2" name="Table Placeholder 4"/>
          <p:cNvSpPr>
            <a:spLocks noGrp="1"/>
          </p:cNvSpPr>
          <p:nvPr>
            <p:ph type="tbl" sz="quarter" idx="32"/>
          </p:nvPr>
        </p:nvSpPr>
        <p:spPr>
          <a:xfrm>
            <a:off x="424755" y="1908423"/>
            <a:ext cx="4489897" cy="326082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25" y="1802503"/>
            <a:ext cx="4759200" cy="375966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754" y="5304149"/>
            <a:ext cx="1540049" cy="123111"/>
          </a:xfrm>
        </p:spPr>
        <p:txBody>
          <a:bodyPr wrap="square">
            <a:spAutoFit/>
          </a:bodyPr>
          <a:lstStyle>
            <a:lvl1pPr algn="l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56757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_tabl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825363"/>
            <a:ext cx="5183955" cy="35532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0" i="0" dirty="0" err="1">
              <a:solidFill>
                <a:srgbClr val="000000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2" name="Table Placeholder 4"/>
          <p:cNvSpPr>
            <a:spLocks noGrp="1"/>
          </p:cNvSpPr>
          <p:nvPr>
            <p:ph type="tbl" sz="quarter" idx="32"/>
          </p:nvPr>
        </p:nvSpPr>
        <p:spPr>
          <a:xfrm>
            <a:off x="424755" y="1908423"/>
            <a:ext cx="4489897" cy="308769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25" y="1802503"/>
            <a:ext cx="4759200" cy="357606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754" y="5125784"/>
            <a:ext cx="1540049" cy="123111"/>
          </a:xfrm>
        </p:spPr>
        <p:txBody>
          <a:bodyPr wrap="square">
            <a:spAutoFit/>
          </a:bodyPr>
          <a:lstStyle>
            <a:lvl1pPr algn="l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0160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2_columns_merg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9846370" cy="360000"/>
          </a:xfrm>
        </p:spPr>
        <p:txBody>
          <a:bodyPr wrap="square" numCol="2" spcCol="342000">
            <a:noAutofit/>
          </a:bodyPr>
          <a:lstStyle>
            <a:lvl1pPr marL="144000" marR="0" indent="-144127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/>
            </a:lvl1pPr>
            <a:lvl2pPr marL="144463" indent="-144463">
              <a:defRPr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087305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_tabl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825363"/>
            <a:ext cx="5183955" cy="33660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0" i="0" dirty="0" err="1">
              <a:solidFill>
                <a:srgbClr val="000000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5" name="Table Placeholder 4"/>
          <p:cNvSpPr>
            <a:spLocks noGrp="1"/>
          </p:cNvSpPr>
          <p:nvPr>
            <p:ph type="tbl" sz="quarter" idx="33"/>
          </p:nvPr>
        </p:nvSpPr>
        <p:spPr>
          <a:xfrm>
            <a:off x="424755" y="1908423"/>
            <a:ext cx="4489897" cy="287695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25" y="1802503"/>
            <a:ext cx="4759200" cy="357606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4754" y="4926814"/>
            <a:ext cx="1540049" cy="123111"/>
          </a:xfrm>
        </p:spPr>
        <p:txBody>
          <a:bodyPr wrap="square">
            <a:spAutoFit/>
          </a:bodyPr>
          <a:lstStyle>
            <a:lvl1pPr algn="l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603607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pictur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28" hasCustomPrompt="1"/>
          </p:nvPr>
        </p:nvSpPr>
        <p:spPr>
          <a:xfrm>
            <a:off x="3810000" y="5002293"/>
            <a:ext cx="6454139" cy="1440000"/>
          </a:xfrm>
        </p:spPr>
        <p:txBody>
          <a:bodyPr wrap="square" numCol="2" spcCol="360000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4608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3810000" y="1825363"/>
            <a:ext cx="6884988" cy="2986240"/>
          </a:xfrm>
          <a:solidFill>
            <a:schemeClr val="bg2"/>
          </a:solidFill>
        </p:spPr>
        <p:txBody>
          <a:bodyPr>
            <a:noAutofit/>
          </a:bodyPr>
          <a:lstStyle/>
          <a:p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19015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pictur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28" hasCustomPrompt="1"/>
          </p:nvPr>
        </p:nvSpPr>
        <p:spPr>
          <a:xfrm>
            <a:off x="3810001" y="5002293"/>
            <a:ext cx="6454139" cy="1440000"/>
          </a:xfrm>
        </p:spPr>
        <p:txBody>
          <a:bodyPr wrap="square" numCol="2" spcCol="360000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4608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3810000" y="1825363"/>
            <a:ext cx="6884988" cy="298624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31076" y="456421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3885345" y="1916333"/>
            <a:ext cx="6407970" cy="179536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399172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4536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3810000" y="1825363"/>
            <a:ext cx="6884988" cy="4464000"/>
          </a:xfrm>
          <a:solidFill>
            <a:schemeClr val="bg2"/>
          </a:solidFill>
        </p:spPr>
        <p:txBody>
          <a:bodyPr>
            <a:noAutofit/>
          </a:bodyPr>
          <a:lstStyle/>
          <a:p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430526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4320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3810000" y="1825363"/>
            <a:ext cx="6884988" cy="4287600"/>
          </a:xfrm>
          <a:solidFill>
            <a:schemeClr val="bg2"/>
          </a:solidFill>
        </p:spPr>
        <p:txBody>
          <a:bodyPr>
            <a:noAutofit/>
          </a:bodyPr>
          <a:lstStyle/>
          <a:p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4097090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4140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3810000" y="1825363"/>
            <a:ext cx="6884988" cy="4104000"/>
          </a:xfrm>
          <a:solidFill>
            <a:schemeClr val="bg2"/>
          </a:solidFill>
        </p:spPr>
        <p:txBody>
          <a:bodyPr>
            <a:noAutofit/>
          </a:bodyPr>
          <a:lstStyle/>
          <a:p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75175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394686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3810000" y="1825363"/>
            <a:ext cx="6884988" cy="3924000"/>
          </a:xfrm>
          <a:solidFill>
            <a:schemeClr val="bg2"/>
          </a:solidFill>
        </p:spPr>
        <p:txBody>
          <a:bodyPr>
            <a:noAutofit/>
          </a:bodyPr>
          <a:lstStyle/>
          <a:p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597872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tabl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09999" y="1825363"/>
            <a:ext cx="6884988" cy="298624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0" i="0" dirty="0" err="1">
              <a:solidFill>
                <a:srgbClr val="000000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5" name="Table Placeholder 4"/>
          <p:cNvSpPr>
            <a:spLocks noGrp="1"/>
          </p:cNvSpPr>
          <p:nvPr>
            <p:ph type="tbl" sz="quarter" idx="33"/>
          </p:nvPr>
        </p:nvSpPr>
        <p:spPr>
          <a:xfrm>
            <a:off x="3885345" y="1908423"/>
            <a:ext cx="6407970" cy="252173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28" hasCustomPrompt="1"/>
          </p:nvPr>
        </p:nvSpPr>
        <p:spPr>
          <a:xfrm>
            <a:off x="3810001" y="5002293"/>
            <a:ext cx="6454139" cy="1440000"/>
          </a:xfrm>
        </p:spPr>
        <p:txBody>
          <a:bodyPr wrap="square" numCol="2" spcCol="360000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4608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31076" y="456421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9192909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tabl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09999" y="1825363"/>
            <a:ext cx="6884988" cy="44640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0" i="0" dirty="0" err="1">
              <a:solidFill>
                <a:srgbClr val="000000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4536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able Placeholder 4"/>
          <p:cNvSpPr>
            <a:spLocks noGrp="1"/>
          </p:cNvSpPr>
          <p:nvPr>
            <p:ph type="tbl" sz="quarter" idx="33"/>
          </p:nvPr>
        </p:nvSpPr>
        <p:spPr>
          <a:xfrm>
            <a:off x="3885345" y="1908423"/>
            <a:ext cx="6407970" cy="4032448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31076" y="6031134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6696756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tabl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09999" y="1825363"/>
            <a:ext cx="6884988" cy="42876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0" i="0" dirty="0" err="1">
              <a:solidFill>
                <a:srgbClr val="000000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4320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able Placeholder 4"/>
          <p:cNvSpPr>
            <a:spLocks noGrp="1"/>
          </p:cNvSpPr>
          <p:nvPr>
            <p:ph type="tbl" sz="quarter" idx="33"/>
          </p:nvPr>
        </p:nvSpPr>
        <p:spPr>
          <a:xfrm>
            <a:off x="3885345" y="1908423"/>
            <a:ext cx="6407970" cy="3841179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31076" y="585273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73304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9821122" cy="4608000"/>
          </a:xfrm>
        </p:spPr>
        <p:txBody>
          <a:bodyPr wrap="square" numCol="3" spcCol="342000">
            <a:noAutofit/>
          </a:bodyPr>
          <a:lstStyle>
            <a:lvl1pPr marL="0" indent="0">
              <a:lnSpc>
                <a:spcPct val="1000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000"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77271"/>
            <a:ext cx="9839385" cy="153888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Legal Disclaimer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92107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_tabl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09999" y="1825363"/>
            <a:ext cx="6884988" cy="41040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0" i="0" dirty="0" err="1">
              <a:solidFill>
                <a:srgbClr val="000000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4140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able Placeholder 4"/>
          <p:cNvSpPr>
            <a:spLocks noGrp="1"/>
          </p:cNvSpPr>
          <p:nvPr>
            <p:ph type="tbl" sz="quarter" idx="33"/>
          </p:nvPr>
        </p:nvSpPr>
        <p:spPr>
          <a:xfrm>
            <a:off x="3885345" y="1908423"/>
            <a:ext cx="6407970" cy="366141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31076" y="5672009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090096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_tabl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09999" y="1825363"/>
            <a:ext cx="6884988" cy="39240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0" i="0" dirty="0" err="1">
              <a:solidFill>
                <a:srgbClr val="000000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394686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able Placeholder 4"/>
          <p:cNvSpPr>
            <a:spLocks noGrp="1"/>
          </p:cNvSpPr>
          <p:nvPr>
            <p:ph type="tbl" sz="quarter" idx="33"/>
          </p:nvPr>
        </p:nvSpPr>
        <p:spPr>
          <a:xfrm>
            <a:off x="3885345" y="1908424"/>
            <a:ext cx="6407970" cy="349635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731076" y="548977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789614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Map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4536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3810000" y="1825363"/>
            <a:ext cx="6884988" cy="2648102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Bildplatzhalter 5"/>
          <p:cNvSpPr>
            <a:spLocks noGrp="1"/>
          </p:cNvSpPr>
          <p:nvPr>
            <p:ph type="pic" sz="quarter" idx="30"/>
          </p:nvPr>
        </p:nvSpPr>
        <p:spPr>
          <a:xfrm>
            <a:off x="3810000" y="4578558"/>
            <a:ext cx="3391200" cy="1710805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18" name="Bildplatzhalter 5"/>
          <p:cNvSpPr>
            <a:spLocks noGrp="1"/>
          </p:cNvSpPr>
          <p:nvPr>
            <p:ph type="pic" sz="quarter" idx="32"/>
          </p:nvPr>
        </p:nvSpPr>
        <p:spPr>
          <a:xfrm>
            <a:off x="7303788" y="4578558"/>
            <a:ext cx="3391200" cy="1710805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3864404" y="1881433"/>
            <a:ext cx="6751801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3864405" y="4628542"/>
            <a:ext cx="3261555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7354651" y="4628542"/>
            <a:ext cx="3261555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82159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Map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5"/>
          <p:cNvSpPr>
            <a:spLocks noGrp="1"/>
          </p:cNvSpPr>
          <p:nvPr>
            <p:ph type="pic" sz="quarter" idx="30"/>
          </p:nvPr>
        </p:nvSpPr>
        <p:spPr>
          <a:xfrm>
            <a:off x="7303788" y="1825360"/>
            <a:ext cx="3391200" cy="216000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3810000" y="1825363"/>
            <a:ext cx="3391200" cy="446400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4536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Bildplatzhalter 5"/>
          <p:cNvSpPr>
            <a:spLocks noGrp="1"/>
          </p:cNvSpPr>
          <p:nvPr>
            <p:ph type="pic" sz="quarter" idx="32"/>
          </p:nvPr>
        </p:nvSpPr>
        <p:spPr>
          <a:xfrm>
            <a:off x="7303788" y="4129363"/>
            <a:ext cx="3391200" cy="216000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3864405" y="1881433"/>
            <a:ext cx="3282496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7354652" y="1881433"/>
            <a:ext cx="2916474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7354651" y="4193350"/>
            <a:ext cx="2916475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9719433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_Map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5"/>
          <p:cNvSpPr>
            <a:spLocks noGrp="1"/>
          </p:cNvSpPr>
          <p:nvPr>
            <p:ph type="pic" sz="quarter" idx="30"/>
          </p:nvPr>
        </p:nvSpPr>
        <p:spPr>
          <a:xfrm>
            <a:off x="7303788" y="1825360"/>
            <a:ext cx="3391200" cy="216000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3810000" y="1825363"/>
            <a:ext cx="3391200" cy="446400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4536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3864405" y="1881433"/>
            <a:ext cx="3282496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7354652" y="1881433"/>
            <a:ext cx="2916474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036198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_Map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5"/>
          <p:cNvSpPr>
            <a:spLocks noGrp="1"/>
          </p:cNvSpPr>
          <p:nvPr>
            <p:ph type="pic" sz="quarter" idx="33"/>
          </p:nvPr>
        </p:nvSpPr>
        <p:spPr>
          <a:xfrm>
            <a:off x="8467471" y="1825363"/>
            <a:ext cx="2261812" cy="298624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3810000" y="1825363"/>
            <a:ext cx="4560203" cy="298624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4608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3864405" y="1881433"/>
            <a:ext cx="3282496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515052" y="1881433"/>
            <a:ext cx="1756073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094074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_Map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5"/>
          <p:cNvSpPr>
            <a:spLocks noGrp="1"/>
          </p:cNvSpPr>
          <p:nvPr>
            <p:ph type="pic" sz="quarter" idx="30"/>
          </p:nvPr>
        </p:nvSpPr>
        <p:spPr>
          <a:xfrm>
            <a:off x="7303788" y="1825360"/>
            <a:ext cx="3391200" cy="1036519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18" name="Bildplatzhalter 5"/>
          <p:cNvSpPr>
            <a:spLocks noGrp="1"/>
          </p:cNvSpPr>
          <p:nvPr>
            <p:ph type="pic" sz="quarter" idx="32"/>
          </p:nvPr>
        </p:nvSpPr>
        <p:spPr>
          <a:xfrm>
            <a:off x="7303788" y="5252563"/>
            <a:ext cx="3391200" cy="103680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24" name="Bildplatzhalter 5"/>
          <p:cNvSpPr>
            <a:spLocks noGrp="1"/>
          </p:cNvSpPr>
          <p:nvPr>
            <p:ph type="pic" sz="quarter" idx="36"/>
          </p:nvPr>
        </p:nvSpPr>
        <p:spPr>
          <a:xfrm>
            <a:off x="7303788" y="4110069"/>
            <a:ext cx="3391200" cy="103680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25" name="Bildplatzhalter 5"/>
          <p:cNvSpPr>
            <a:spLocks noGrp="1"/>
          </p:cNvSpPr>
          <p:nvPr>
            <p:ph type="pic" sz="quarter" idx="37"/>
          </p:nvPr>
        </p:nvSpPr>
        <p:spPr>
          <a:xfrm>
            <a:off x="7303788" y="2967574"/>
            <a:ext cx="3391200" cy="103680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3810000" y="1825363"/>
            <a:ext cx="3391200" cy="446400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4536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3864405" y="1881433"/>
            <a:ext cx="3282496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7354652" y="1881433"/>
            <a:ext cx="2916474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7354651" y="5314230"/>
            <a:ext cx="2916475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7354651" y="4171735"/>
            <a:ext cx="2916475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7354651" y="3029241"/>
            <a:ext cx="2916475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5755877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_Map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5"/>
          <p:cNvSpPr>
            <a:spLocks noGrp="1"/>
          </p:cNvSpPr>
          <p:nvPr>
            <p:ph type="pic" sz="quarter" idx="30"/>
          </p:nvPr>
        </p:nvSpPr>
        <p:spPr>
          <a:xfrm>
            <a:off x="7303788" y="1825359"/>
            <a:ext cx="3391200" cy="140400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24" name="Bildplatzhalter 5"/>
          <p:cNvSpPr>
            <a:spLocks noGrp="1"/>
          </p:cNvSpPr>
          <p:nvPr>
            <p:ph type="pic" sz="quarter" idx="36"/>
          </p:nvPr>
        </p:nvSpPr>
        <p:spPr>
          <a:xfrm>
            <a:off x="7303788" y="4885363"/>
            <a:ext cx="3391200" cy="140400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25" name="Bildplatzhalter 5"/>
          <p:cNvSpPr>
            <a:spLocks noGrp="1"/>
          </p:cNvSpPr>
          <p:nvPr>
            <p:ph type="pic" sz="quarter" idx="37"/>
          </p:nvPr>
        </p:nvSpPr>
        <p:spPr>
          <a:xfrm>
            <a:off x="7303788" y="3355361"/>
            <a:ext cx="3391200" cy="140400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3810000" y="1825363"/>
            <a:ext cx="3391200" cy="4464000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3049737" cy="4536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3864405" y="1881433"/>
            <a:ext cx="3282496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7354652" y="1881433"/>
            <a:ext cx="2916474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7354651" y="4951809"/>
            <a:ext cx="2916475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7354651" y="3420591"/>
            <a:ext cx="2916475" cy="179536"/>
          </a:xfrm>
        </p:spPr>
        <p:txBody>
          <a:bodyPr/>
          <a:lstStyle>
            <a:lvl1pPr>
              <a:defRPr sz="11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7885760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46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31076" y="6031134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048621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31076" y="585273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2244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9821122" cy="4608000"/>
          </a:xfrm>
        </p:spPr>
        <p:txBody>
          <a:bodyPr wrap="square" numCol="3" spcCol="342000">
            <a:noAutofit/>
          </a:bodyPr>
          <a:lstStyle>
            <a:lvl1pPr marL="0" indent="0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200"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2479179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Rechteck 20"/>
          <p:cNvSpPr>
            <a:spLocks/>
          </p:cNvSpPr>
          <p:nvPr userDrawn="1"/>
        </p:nvSpPr>
        <p:spPr>
          <a:xfrm>
            <a:off x="434975" y="1825364"/>
            <a:ext cx="10267950" cy="41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31076" y="5672009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10900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Rechteck 20"/>
          <p:cNvSpPr>
            <a:spLocks/>
          </p:cNvSpPr>
          <p:nvPr userDrawn="1"/>
        </p:nvSpPr>
        <p:spPr>
          <a:xfrm>
            <a:off x="434975" y="1825364"/>
            <a:ext cx="10267950" cy="39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731076" y="548977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14927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Rechteck 20"/>
          <p:cNvSpPr>
            <a:spLocks/>
          </p:cNvSpPr>
          <p:nvPr userDrawn="1"/>
        </p:nvSpPr>
        <p:spPr>
          <a:xfrm>
            <a:off x="434975" y="1825364"/>
            <a:ext cx="10267950" cy="373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1076" y="5306438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52220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Rechteck 20"/>
          <p:cNvSpPr>
            <a:spLocks/>
          </p:cNvSpPr>
          <p:nvPr userDrawn="1"/>
        </p:nvSpPr>
        <p:spPr>
          <a:xfrm>
            <a:off x="434975" y="1825364"/>
            <a:ext cx="10267950" cy="355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31076" y="5119642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9368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Rechteck 20"/>
          <p:cNvSpPr>
            <a:spLocks/>
          </p:cNvSpPr>
          <p:nvPr userDrawn="1"/>
        </p:nvSpPr>
        <p:spPr>
          <a:xfrm>
            <a:off x="434975" y="1825364"/>
            <a:ext cx="10267950" cy="336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1076" y="4934975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254684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Rechteck 20"/>
          <p:cNvSpPr>
            <a:spLocks/>
          </p:cNvSpPr>
          <p:nvPr userDrawn="1"/>
        </p:nvSpPr>
        <p:spPr>
          <a:xfrm>
            <a:off x="434975" y="1825364"/>
            <a:ext cx="10267950" cy="31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1076" y="4746092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56487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Rechteck 20"/>
          <p:cNvSpPr>
            <a:spLocks/>
          </p:cNvSpPr>
          <p:nvPr userDrawn="1"/>
        </p:nvSpPr>
        <p:spPr>
          <a:xfrm>
            <a:off x="434975" y="1825364"/>
            <a:ext cx="10267950" cy="300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1076" y="4570897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5963380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46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32"/>
          </p:nvPr>
        </p:nvSpPr>
        <p:spPr>
          <a:xfrm>
            <a:off x="585755" y="1908422"/>
            <a:ext cx="9680423" cy="41764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489549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32"/>
          </p:nvPr>
        </p:nvSpPr>
        <p:spPr>
          <a:xfrm>
            <a:off x="585755" y="1908422"/>
            <a:ext cx="9680423" cy="40324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62880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41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32"/>
          </p:nvPr>
        </p:nvSpPr>
        <p:spPr>
          <a:xfrm>
            <a:off x="585755" y="1908422"/>
            <a:ext cx="9680423" cy="38884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65337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_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4755" y="1802503"/>
            <a:ext cx="9821122" cy="4608000"/>
          </a:xfrm>
        </p:spPr>
        <p:txBody>
          <a:bodyPr wrap="square" numCol="3" spcCol="342000">
            <a:noAutofit/>
          </a:bodyPr>
          <a:lstStyle>
            <a:lvl1pPr marL="0" indent="0">
              <a:lnSpc>
                <a:spcPct val="1000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900"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92660"/>
            <a:ext cx="9839385" cy="138499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900"/>
            </a:lvl1pPr>
          </a:lstStyle>
          <a:p>
            <a:pPr lvl="0"/>
            <a:r>
              <a:rPr lang="en-US" dirty="0"/>
              <a:t>Legal Disclaimer 9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116542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39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32"/>
          </p:nvPr>
        </p:nvSpPr>
        <p:spPr>
          <a:xfrm>
            <a:off x="585755" y="1908422"/>
            <a:ext cx="9680423" cy="37444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1152742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373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32"/>
          </p:nvPr>
        </p:nvSpPr>
        <p:spPr>
          <a:xfrm>
            <a:off x="585755" y="1908422"/>
            <a:ext cx="9680423" cy="35283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816255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31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32"/>
          </p:nvPr>
        </p:nvSpPr>
        <p:spPr>
          <a:xfrm>
            <a:off x="585755" y="1908422"/>
            <a:ext cx="9680423" cy="30243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09814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300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32"/>
          </p:nvPr>
        </p:nvSpPr>
        <p:spPr>
          <a:xfrm>
            <a:off x="585755" y="1908422"/>
            <a:ext cx="9680423" cy="28083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8075951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41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able Placeholder 6"/>
          <p:cNvSpPr>
            <a:spLocks noGrp="1"/>
          </p:cNvSpPr>
          <p:nvPr>
            <p:ph type="tbl" sz="quarter" idx="33"/>
          </p:nvPr>
        </p:nvSpPr>
        <p:spPr>
          <a:xfrm>
            <a:off x="7961922" y="1908422"/>
            <a:ext cx="2304256" cy="38164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able Placeholder 6"/>
          <p:cNvSpPr>
            <a:spLocks noGrp="1"/>
          </p:cNvSpPr>
          <p:nvPr>
            <p:ph type="tbl" sz="quarter" idx="34"/>
          </p:nvPr>
        </p:nvSpPr>
        <p:spPr>
          <a:xfrm>
            <a:off x="3044477" y="1908422"/>
            <a:ext cx="2304256" cy="38164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able Placeholder 6"/>
          <p:cNvSpPr>
            <a:spLocks noGrp="1"/>
          </p:cNvSpPr>
          <p:nvPr>
            <p:ph type="tbl" sz="quarter" idx="35"/>
          </p:nvPr>
        </p:nvSpPr>
        <p:spPr>
          <a:xfrm>
            <a:off x="585755" y="1908422"/>
            <a:ext cx="2304256" cy="38164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able Placeholder 6"/>
          <p:cNvSpPr>
            <a:spLocks noGrp="1"/>
          </p:cNvSpPr>
          <p:nvPr>
            <p:ph type="tbl" sz="quarter" idx="36"/>
          </p:nvPr>
        </p:nvSpPr>
        <p:spPr>
          <a:xfrm>
            <a:off x="5503199" y="1908422"/>
            <a:ext cx="2304256" cy="3816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250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39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able Placeholder 6"/>
          <p:cNvSpPr>
            <a:spLocks noGrp="1"/>
          </p:cNvSpPr>
          <p:nvPr>
            <p:ph type="tbl" sz="quarter" idx="33"/>
          </p:nvPr>
        </p:nvSpPr>
        <p:spPr>
          <a:xfrm>
            <a:off x="7961922" y="1908422"/>
            <a:ext cx="2304256" cy="36724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able Placeholder 6"/>
          <p:cNvSpPr>
            <a:spLocks noGrp="1"/>
          </p:cNvSpPr>
          <p:nvPr>
            <p:ph type="tbl" sz="quarter" idx="34"/>
          </p:nvPr>
        </p:nvSpPr>
        <p:spPr>
          <a:xfrm>
            <a:off x="3044477" y="1908422"/>
            <a:ext cx="2304256" cy="36724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able Placeholder 6"/>
          <p:cNvSpPr>
            <a:spLocks noGrp="1"/>
          </p:cNvSpPr>
          <p:nvPr>
            <p:ph type="tbl" sz="quarter" idx="35"/>
          </p:nvPr>
        </p:nvSpPr>
        <p:spPr>
          <a:xfrm>
            <a:off x="585755" y="1908422"/>
            <a:ext cx="2304256" cy="36724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able Placeholder 6"/>
          <p:cNvSpPr>
            <a:spLocks noGrp="1"/>
          </p:cNvSpPr>
          <p:nvPr>
            <p:ph type="tbl" sz="quarter" idx="36"/>
          </p:nvPr>
        </p:nvSpPr>
        <p:spPr>
          <a:xfrm>
            <a:off x="5503199" y="1908422"/>
            <a:ext cx="2304256" cy="36724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585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373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able Placeholder 6"/>
          <p:cNvSpPr>
            <a:spLocks noGrp="1"/>
          </p:cNvSpPr>
          <p:nvPr>
            <p:ph type="tbl" sz="quarter" idx="33"/>
          </p:nvPr>
        </p:nvSpPr>
        <p:spPr>
          <a:xfrm>
            <a:off x="7961922" y="1908422"/>
            <a:ext cx="2304256" cy="35283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able Placeholder 6"/>
          <p:cNvSpPr>
            <a:spLocks noGrp="1"/>
          </p:cNvSpPr>
          <p:nvPr>
            <p:ph type="tbl" sz="quarter" idx="34"/>
          </p:nvPr>
        </p:nvSpPr>
        <p:spPr>
          <a:xfrm>
            <a:off x="3044477" y="1908422"/>
            <a:ext cx="2304256" cy="35283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able Placeholder 6"/>
          <p:cNvSpPr>
            <a:spLocks noGrp="1"/>
          </p:cNvSpPr>
          <p:nvPr>
            <p:ph type="tbl" sz="quarter" idx="35"/>
          </p:nvPr>
        </p:nvSpPr>
        <p:spPr>
          <a:xfrm>
            <a:off x="585755" y="1908422"/>
            <a:ext cx="2304256" cy="35283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able Placeholder 6"/>
          <p:cNvSpPr>
            <a:spLocks noGrp="1"/>
          </p:cNvSpPr>
          <p:nvPr>
            <p:ph type="tbl" sz="quarter" idx="36"/>
          </p:nvPr>
        </p:nvSpPr>
        <p:spPr>
          <a:xfrm>
            <a:off x="5503199" y="1908422"/>
            <a:ext cx="2304256" cy="352839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085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41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able Placeholder 6"/>
          <p:cNvSpPr>
            <a:spLocks noGrp="1"/>
          </p:cNvSpPr>
          <p:nvPr>
            <p:ph type="tbl" sz="quarter" idx="33"/>
          </p:nvPr>
        </p:nvSpPr>
        <p:spPr>
          <a:xfrm>
            <a:off x="7961922" y="2196455"/>
            <a:ext cx="2304256" cy="35283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able Placeholder 6"/>
          <p:cNvSpPr>
            <a:spLocks noGrp="1"/>
          </p:cNvSpPr>
          <p:nvPr>
            <p:ph type="tbl" sz="quarter" idx="34"/>
          </p:nvPr>
        </p:nvSpPr>
        <p:spPr>
          <a:xfrm>
            <a:off x="3044477" y="2196455"/>
            <a:ext cx="2304256" cy="35283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able Placeholder 6"/>
          <p:cNvSpPr>
            <a:spLocks noGrp="1"/>
          </p:cNvSpPr>
          <p:nvPr>
            <p:ph type="tbl" sz="quarter" idx="35"/>
          </p:nvPr>
        </p:nvSpPr>
        <p:spPr>
          <a:xfrm>
            <a:off x="585755" y="2196455"/>
            <a:ext cx="2304256" cy="35283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able Placeholder 6"/>
          <p:cNvSpPr>
            <a:spLocks noGrp="1"/>
          </p:cNvSpPr>
          <p:nvPr>
            <p:ph type="tbl" sz="quarter" idx="36"/>
          </p:nvPr>
        </p:nvSpPr>
        <p:spPr>
          <a:xfrm>
            <a:off x="5503199" y="2196455"/>
            <a:ext cx="2304256" cy="35283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able Placeholder 6"/>
          <p:cNvSpPr>
            <a:spLocks noGrp="1"/>
          </p:cNvSpPr>
          <p:nvPr>
            <p:ph type="tbl" sz="quarter" idx="37"/>
          </p:nvPr>
        </p:nvSpPr>
        <p:spPr>
          <a:xfrm>
            <a:off x="585755" y="1908422"/>
            <a:ext cx="7221700" cy="2880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able Placeholder 6"/>
          <p:cNvSpPr>
            <a:spLocks noGrp="1"/>
          </p:cNvSpPr>
          <p:nvPr>
            <p:ph type="tbl" sz="quarter" idx="38"/>
          </p:nvPr>
        </p:nvSpPr>
        <p:spPr>
          <a:xfrm>
            <a:off x="7961921" y="1908422"/>
            <a:ext cx="2302217" cy="2880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86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>
            <a:spLocks/>
          </p:cNvSpPr>
          <p:nvPr userDrawn="1"/>
        </p:nvSpPr>
        <p:spPr>
          <a:xfrm>
            <a:off x="434975" y="1825364"/>
            <a:ext cx="10267950" cy="300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31076" y="4570897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able Placeholder 6"/>
          <p:cNvSpPr>
            <a:spLocks noGrp="1"/>
          </p:cNvSpPr>
          <p:nvPr>
            <p:ph type="tbl" sz="quarter" idx="33"/>
          </p:nvPr>
        </p:nvSpPr>
        <p:spPr>
          <a:xfrm>
            <a:off x="5505450" y="1908422"/>
            <a:ext cx="4760728" cy="2592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able Placeholder 6"/>
          <p:cNvSpPr>
            <a:spLocks noGrp="1"/>
          </p:cNvSpPr>
          <p:nvPr>
            <p:ph type="tbl" sz="quarter" idx="35"/>
          </p:nvPr>
        </p:nvSpPr>
        <p:spPr>
          <a:xfrm>
            <a:off x="585754" y="1908422"/>
            <a:ext cx="4595846" cy="25922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578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46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32"/>
          </p:nvPr>
        </p:nvSpPr>
        <p:spPr>
          <a:xfrm>
            <a:off x="585755" y="1908422"/>
            <a:ext cx="4595845" cy="41764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able Placeholder 6"/>
          <p:cNvSpPr>
            <a:spLocks noGrp="1"/>
          </p:cNvSpPr>
          <p:nvPr>
            <p:ph type="tbl" sz="quarter" idx="33"/>
          </p:nvPr>
        </p:nvSpPr>
        <p:spPr>
          <a:xfrm>
            <a:off x="5505450" y="1908422"/>
            <a:ext cx="4760728" cy="41764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8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and_Section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2970436" y="2839776"/>
            <a:ext cx="7724552" cy="3677159"/>
          </a:xfrm>
          <a:solidFill>
            <a:schemeClr val="bg2"/>
          </a:solidFill>
        </p:spPr>
        <p:txBody>
          <a:bodyPr>
            <a:noAutofit/>
          </a:bodyPr>
          <a:lstStyle/>
          <a:p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5112776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ab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39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32"/>
          </p:nvPr>
        </p:nvSpPr>
        <p:spPr>
          <a:xfrm>
            <a:off x="585755" y="1908422"/>
            <a:ext cx="4595845" cy="3600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able Placeholder 6"/>
          <p:cNvSpPr>
            <a:spLocks noGrp="1"/>
          </p:cNvSpPr>
          <p:nvPr>
            <p:ph type="tbl" sz="quarter" idx="33"/>
          </p:nvPr>
        </p:nvSpPr>
        <p:spPr>
          <a:xfrm>
            <a:off x="5505450" y="1908422"/>
            <a:ext cx="4760728" cy="36004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377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41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able Placeholder 6"/>
          <p:cNvSpPr>
            <a:spLocks noGrp="1"/>
          </p:cNvSpPr>
          <p:nvPr>
            <p:ph type="tbl" sz="quarter" idx="35"/>
          </p:nvPr>
        </p:nvSpPr>
        <p:spPr>
          <a:xfrm>
            <a:off x="585754" y="2196455"/>
            <a:ext cx="9691722" cy="2880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585753" y="5076775"/>
            <a:ext cx="9691721" cy="257250"/>
          </a:xfrm>
        </p:spPr>
        <p:txBody>
          <a:bodyPr wrap="square" lIns="35941" tIns="35941" rIns="35941" bIns="35941" anchor="t" anchorCtr="0"/>
          <a:lstStyle>
            <a:lvl1pPr marL="144000" indent="-14412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85755" y="1908422"/>
            <a:ext cx="9691721" cy="257250"/>
          </a:xfrm>
        </p:spPr>
        <p:txBody>
          <a:bodyPr wrap="square" lIns="35941" tIns="35941" rIns="35941" bIns="35941" anchor="t" anchorCtr="0"/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b="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875096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46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Table Placeholder 6"/>
          <p:cNvSpPr>
            <a:spLocks noGrp="1"/>
          </p:cNvSpPr>
          <p:nvPr>
            <p:ph type="tbl" sz="quarter" idx="34"/>
          </p:nvPr>
        </p:nvSpPr>
        <p:spPr>
          <a:xfrm>
            <a:off x="2555351" y="1908422"/>
            <a:ext cx="1800000" cy="41764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able Placeholder 6"/>
          <p:cNvSpPr>
            <a:spLocks noGrp="1"/>
          </p:cNvSpPr>
          <p:nvPr>
            <p:ph type="tbl" sz="quarter" idx="35"/>
          </p:nvPr>
        </p:nvSpPr>
        <p:spPr>
          <a:xfrm>
            <a:off x="585755" y="1908422"/>
            <a:ext cx="1800000" cy="41764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able Placeholder 6"/>
          <p:cNvSpPr>
            <a:spLocks noGrp="1"/>
          </p:cNvSpPr>
          <p:nvPr>
            <p:ph type="tbl" sz="quarter" idx="36"/>
          </p:nvPr>
        </p:nvSpPr>
        <p:spPr>
          <a:xfrm>
            <a:off x="4524947" y="1908422"/>
            <a:ext cx="1800000" cy="41764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able Placeholder 6"/>
          <p:cNvSpPr>
            <a:spLocks noGrp="1"/>
          </p:cNvSpPr>
          <p:nvPr>
            <p:ph type="tbl" sz="quarter" idx="38"/>
          </p:nvPr>
        </p:nvSpPr>
        <p:spPr>
          <a:xfrm>
            <a:off x="6494543" y="1908422"/>
            <a:ext cx="1800000" cy="41764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able Placeholder 6"/>
          <p:cNvSpPr>
            <a:spLocks noGrp="1"/>
          </p:cNvSpPr>
          <p:nvPr>
            <p:ph type="tbl" sz="quarter" idx="41"/>
          </p:nvPr>
        </p:nvSpPr>
        <p:spPr>
          <a:xfrm>
            <a:off x="8464139" y="1908422"/>
            <a:ext cx="1800000" cy="41764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273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ab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41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Table Placeholder 6"/>
          <p:cNvSpPr>
            <a:spLocks noGrp="1"/>
          </p:cNvSpPr>
          <p:nvPr>
            <p:ph type="tbl" sz="quarter" idx="34"/>
          </p:nvPr>
        </p:nvSpPr>
        <p:spPr>
          <a:xfrm>
            <a:off x="2555351" y="1908422"/>
            <a:ext cx="1800000" cy="38884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able Placeholder 6"/>
          <p:cNvSpPr>
            <a:spLocks noGrp="1"/>
          </p:cNvSpPr>
          <p:nvPr>
            <p:ph type="tbl" sz="quarter" idx="35"/>
          </p:nvPr>
        </p:nvSpPr>
        <p:spPr>
          <a:xfrm>
            <a:off x="585755" y="1908422"/>
            <a:ext cx="1800000" cy="38884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able Placeholder 6"/>
          <p:cNvSpPr>
            <a:spLocks noGrp="1"/>
          </p:cNvSpPr>
          <p:nvPr>
            <p:ph type="tbl" sz="quarter" idx="36"/>
          </p:nvPr>
        </p:nvSpPr>
        <p:spPr>
          <a:xfrm>
            <a:off x="4524947" y="1908422"/>
            <a:ext cx="1800000" cy="38884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able Placeholder 6"/>
          <p:cNvSpPr>
            <a:spLocks noGrp="1"/>
          </p:cNvSpPr>
          <p:nvPr>
            <p:ph type="tbl" sz="quarter" idx="38"/>
          </p:nvPr>
        </p:nvSpPr>
        <p:spPr>
          <a:xfrm>
            <a:off x="6494543" y="1908422"/>
            <a:ext cx="1800000" cy="38884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able Placeholder 6"/>
          <p:cNvSpPr>
            <a:spLocks noGrp="1"/>
          </p:cNvSpPr>
          <p:nvPr>
            <p:ph type="tbl" sz="quarter" idx="41"/>
          </p:nvPr>
        </p:nvSpPr>
        <p:spPr>
          <a:xfrm>
            <a:off x="8464139" y="1908422"/>
            <a:ext cx="1800000" cy="38884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704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ab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Table Placeholder 6"/>
          <p:cNvSpPr>
            <a:spLocks noGrp="1"/>
          </p:cNvSpPr>
          <p:nvPr>
            <p:ph type="tbl" sz="quarter" idx="34"/>
          </p:nvPr>
        </p:nvSpPr>
        <p:spPr>
          <a:xfrm>
            <a:off x="2555351" y="1908422"/>
            <a:ext cx="1800000" cy="40324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able Placeholder 6"/>
          <p:cNvSpPr>
            <a:spLocks noGrp="1"/>
          </p:cNvSpPr>
          <p:nvPr>
            <p:ph type="tbl" sz="quarter" idx="35"/>
          </p:nvPr>
        </p:nvSpPr>
        <p:spPr>
          <a:xfrm>
            <a:off x="585755" y="1908422"/>
            <a:ext cx="1800000" cy="40324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able Placeholder 6"/>
          <p:cNvSpPr>
            <a:spLocks noGrp="1"/>
          </p:cNvSpPr>
          <p:nvPr>
            <p:ph type="tbl" sz="quarter" idx="36"/>
          </p:nvPr>
        </p:nvSpPr>
        <p:spPr>
          <a:xfrm>
            <a:off x="4524947" y="1908422"/>
            <a:ext cx="1800000" cy="40324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able Placeholder 6"/>
          <p:cNvSpPr>
            <a:spLocks noGrp="1"/>
          </p:cNvSpPr>
          <p:nvPr>
            <p:ph type="tbl" sz="quarter" idx="38"/>
          </p:nvPr>
        </p:nvSpPr>
        <p:spPr>
          <a:xfrm>
            <a:off x="6494543" y="1908422"/>
            <a:ext cx="1800000" cy="40324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able Placeholder 6"/>
          <p:cNvSpPr>
            <a:spLocks noGrp="1"/>
          </p:cNvSpPr>
          <p:nvPr>
            <p:ph type="tbl" sz="quarter" idx="41"/>
          </p:nvPr>
        </p:nvSpPr>
        <p:spPr>
          <a:xfrm>
            <a:off x="8464139" y="1908422"/>
            <a:ext cx="1800000" cy="403244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845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Table Placeholder 6"/>
          <p:cNvSpPr>
            <a:spLocks noGrp="1"/>
          </p:cNvSpPr>
          <p:nvPr>
            <p:ph type="tbl" sz="quarter" idx="34"/>
          </p:nvPr>
        </p:nvSpPr>
        <p:spPr>
          <a:xfrm>
            <a:off x="2226232" y="1908422"/>
            <a:ext cx="1476000" cy="3600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able Placeholder 6"/>
          <p:cNvSpPr>
            <a:spLocks noGrp="1"/>
          </p:cNvSpPr>
          <p:nvPr>
            <p:ph type="tbl" sz="quarter" idx="35"/>
          </p:nvPr>
        </p:nvSpPr>
        <p:spPr>
          <a:xfrm>
            <a:off x="585755" y="1908422"/>
            <a:ext cx="1476000" cy="3600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able Placeholder 6"/>
          <p:cNvSpPr>
            <a:spLocks noGrp="1"/>
          </p:cNvSpPr>
          <p:nvPr>
            <p:ph type="tbl" sz="quarter" idx="36"/>
          </p:nvPr>
        </p:nvSpPr>
        <p:spPr>
          <a:xfrm>
            <a:off x="3866709" y="1908422"/>
            <a:ext cx="1476000" cy="3600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able Placeholder 6"/>
          <p:cNvSpPr>
            <a:spLocks noGrp="1"/>
          </p:cNvSpPr>
          <p:nvPr>
            <p:ph type="tbl" sz="quarter" idx="38"/>
          </p:nvPr>
        </p:nvSpPr>
        <p:spPr>
          <a:xfrm>
            <a:off x="5507186" y="1908422"/>
            <a:ext cx="1476000" cy="3600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able Placeholder 6"/>
          <p:cNvSpPr>
            <a:spLocks noGrp="1"/>
          </p:cNvSpPr>
          <p:nvPr>
            <p:ph type="tbl" sz="quarter" idx="41"/>
          </p:nvPr>
        </p:nvSpPr>
        <p:spPr>
          <a:xfrm>
            <a:off x="7147663" y="1908422"/>
            <a:ext cx="1476000" cy="3600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able Placeholder 6"/>
          <p:cNvSpPr>
            <a:spLocks noGrp="1"/>
          </p:cNvSpPr>
          <p:nvPr>
            <p:ph type="tbl" sz="quarter" idx="42"/>
          </p:nvPr>
        </p:nvSpPr>
        <p:spPr>
          <a:xfrm>
            <a:off x="8788139" y="1908422"/>
            <a:ext cx="1476000" cy="3600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able Placeholder 6"/>
          <p:cNvSpPr>
            <a:spLocks noGrp="1"/>
          </p:cNvSpPr>
          <p:nvPr>
            <p:ph type="tbl" sz="quarter" idx="43"/>
          </p:nvPr>
        </p:nvSpPr>
        <p:spPr>
          <a:xfrm>
            <a:off x="585755" y="5652839"/>
            <a:ext cx="9685370" cy="22550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052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ab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41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Table Placeholder 6"/>
          <p:cNvSpPr>
            <a:spLocks noGrp="1"/>
          </p:cNvSpPr>
          <p:nvPr>
            <p:ph type="tbl" sz="quarter" idx="34"/>
          </p:nvPr>
        </p:nvSpPr>
        <p:spPr>
          <a:xfrm>
            <a:off x="2226232" y="1908422"/>
            <a:ext cx="1476000" cy="34563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able Placeholder 6"/>
          <p:cNvSpPr>
            <a:spLocks noGrp="1"/>
          </p:cNvSpPr>
          <p:nvPr>
            <p:ph type="tbl" sz="quarter" idx="35"/>
          </p:nvPr>
        </p:nvSpPr>
        <p:spPr>
          <a:xfrm>
            <a:off x="585755" y="1908422"/>
            <a:ext cx="1476000" cy="34563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able Placeholder 6"/>
          <p:cNvSpPr>
            <a:spLocks noGrp="1"/>
          </p:cNvSpPr>
          <p:nvPr>
            <p:ph type="tbl" sz="quarter" idx="36"/>
          </p:nvPr>
        </p:nvSpPr>
        <p:spPr>
          <a:xfrm>
            <a:off x="3866709" y="1908422"/>
            <a:ext cx="1476000" cy="34563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able Placeholder 6"/>
          <p:cNvSpPr>
            <a:spLocks noGrp="1"/>
          </p:cNvSpPr>
          <p:nvPr>
            <p:ph type="tbl" sz="quarter" idx="38"/>
          </p:nvPr>
        </p:nvSpPr>
        <p:spPr>
          <a:xfrm>
            <a:off x="5507186" y="1908422"/>
            <a:ext cx="1476000" cy="34563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able Placeholder 6"/>
          <p:cNvSpPr>
            <a:spLocks noGrp="1"/>
          </p:cNvSpPr>
          <p:nvPr>
            <p:ph type="tbl" sz="quarter" idx="41"/>
          </p:nvPr>
        </p:nvSpPr>
        <p:spPr>
          <a:xfrm>
            <a:off x="7147663" y="1908422"/>
            <a:ext cx="1476000" cy="34563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able Placeholder 6"/>
          <p:cNvSpPr>
            <a:spLocks noGrp="1"/>
          </p:cNvSpPr>
          <p:nvPr>
            <p:ph type="tbl" sz="quarter" idx="42"/>
          </p:nvPr>
        </p:nvSpPr>
        <p:spPr>
          <a:xfrm>
            <a:off x="8788139" y="1908422"/>
            <a:ext cx="1476000" cy="34563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able Placeholder 6"/>
          <p:cNvSpPr>
            <a:spLocks noGrp="1"/>
          </p:cNvSpPr>
          <p:nvPr>
            <p:ph type="tbl" sz="quarter" idx="43"/>
          </p:nvPr>
        </p:nvSpPr>
        <p:spPr>
          <a:xfrm>
            <a:off x="585755" y="5515935"/>
            <a:ext cx="9685370" cy="22550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39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ab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39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Table Placeholder 6"/>
          <p:cNvSpPr>
            <a:spLocks noGrp="1"/>
          </p:cNvSpPr>
          <p:nvPr>
            <p:ph type="tbl" sz="quarter" idx="34"/>
          </p:nvPr>
        </p:nvSpPr>
        <p:spPr>
          <a:xfrm>
            <a:off x="2226232" y="1908422"/>
            <a:ext cx="1476000" cy="3312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able Placeholder 6"/>
          <p:cNvSpPr>
            <a:spLocks noGrp="1"/>
          </p:cNvSpPr>
          <p:nvPr>
            <p:ph type="tbl" sz="quarter" idx="35"/>
          </p:nvPr>
        </p:nvSpPr>
        <p:spPr>
          <a:xfrm>
            <a:off x="585755" y="1908422"/>
            <a:ext cx="1476000" cy="3312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able Placeholder 6"/>
          <p:cNvSpPr>
            <a:spLocks noGrp="1"/>
          </p:cNvSpPr>
          <p:nvPr>
            <p:ph type="tbl" sz="quarter" idx="36"/>
          </p:nvPr>
        </p:nvSpPr>
        <p:spPr>
          <a:xfrm>
            <a:off x="3866709" y="1908422"/>
            <a:ext cx="1476000" cy="3312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able Placeholder 6"/>
          <p:cNvSpPr>
            <a:spLocks noGrp="1"/>
          </p:cNvSpPr>
          <p:nvPr>
            <p:ph type="tbl" sz="quarter" idx="38"/>
          </p:nvPr>
        </p:nvSpPr>
        <p:spPr>
          <a:xfrm>
            <a:off x="5507186" y="1908422"/>
            <a:ext cx="1476000" cy="3312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able Placeholder 6"/>
          <p:cNvSpPr>
            <a:spLocks noGrp="1"/>
          </p:cNvSpPr>
          <p:nvPr>
            <p:ph type="tbl" sz="quarter" idx="41"/>
          </p:nvPr>
        </p:nvSpPr>
        <p:spPr>
          <a:xfrm>
            <a:off x="7147663" y="1908422"/>
            <a:ext cx="1476000" cy="3312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able Placeholder 6"/>
          <p:cNvSpPr>
            <a:spLocks noGrp="1"/>
          </p:cNvSpPr>
          <p:nvPr>
            <p:ph type="tbl" sz="quarter" idx="42"/>
          </p:nvPr>
        </p:nvSpPr>
        <p:spPr>
          <a:xfrm>
            <a:off x="8788139" y="1908422"/>
            <a:ext cx="1476000" cy="3312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able Placeholder 6"/>
          <p:cNvSpPr>
            <a:spLocks noGrp="1"/>
          </p:cNvSpPr>
          <p:nvPr>
            <p:ph type="tbl" sz="quarter" idx="43"/>
          </p:nvPr>
        </p:nvSpPr>
        <p:spPr>
          <a:xfrm>
            <a:off x="585755" y="5345199"/>
            <a:ext cx="9685370" cy="22550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824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_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49" hasCustomPrompt="1"/>
          </p:nvPr>
        </p:nvSpPr>
        <p:spPr>
          <a:xfrm>
            <a:off x="412750" y="5881376"/>
            <a:ext cx="666676" cy="507989"/>
          </a:xfrm>
        </p:spPr>
        <p:txBody>
          <a:bodyPr wrap="square" lIns="0" tIns="0" rIns="0" bIns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3600">
                <a:latin typeface="+mn-lt"/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48" hasCustomPrompt="1"/>
          </p:nvPr>
        </p:nvSpPr>
        <p:spPr>
          <a:xfrm>
            <a:off x="412750" y="4823041"/>
            <a:ext cx="666676" cy="507989"/>
          </a:xfrm>
        </p:spPr>
        <p:txBody>
          <a:bodyPr wrap="square" lIns="0" tIns="0" rIns="0" bIns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3600">
                <a:latin typeface="+mn-lt"/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47" hasCustomPrompt="1"/>
          </p:nvPr>
        </p:nvSpPr>
        <p:spPr>
          <a:xfrm>
            <a:off x="412750" y="3775471"/>
            <a:ext cx="666676" cy="507989"/>
          </a:xfrm>
        </p:spPr>
        <p:txBody>
          <a:bodyPr wrap="square" lIns="0" tIns="0" rIns="0" bIns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3600">
                <a:latin typeface="+mn-lt"/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46" hasCustomPrompt="1"/>
          </p:nvPr>
        </p:nvSpPr>
        <p:spPr>
          <a:xfrm>
            <a:off x="412750" y="2731280"/>
            <a:ext cx="666676" cy="507989"/>
          </a:xfrm>
        </p:spPr>
        <p:txBody>
          <a:bodyPr wrap="square" lIns="0" tIns="0" rIns="0" bIns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3600">
                <a:latin typeface="+mn-lt"/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45" hasCustomPrompt="1"/>
          </p:nvPr>
        </p:nvSpPr>
        <p:spPr>
          <a:xfrm>
            <a:off x="412750" y="1675732"/>
            <a:ext cx="666676" cy="507989"/>
          </a:xfrm>
        </p:spPr>
        <p:txBody>
          <a:bodyPr wrap="square" lIns="0" tIns="0" rIns="0" bIns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3600">
                <a:latin typeface="+mn-lt"/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platzhalt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098228" y="1667073"/>
            <a:ext cx="9172897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Please fill in here 1st task</a:t>
            </a:r>
          </a:p>
        </p:txBody>
      </p:sp>
      <p:sp>
        <p:nvSpPr>
          <p:cNvPr id="36" name="Textplatzhalt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098228" y="5879173"/>
            <a:ext cx="9172897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4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/>
            </a:lvl1pPr>
            <a:lvl2pPr marL="144463" indent="-144463">
              <a:defRPr baseline="0"/>
            </a:lvl2pPr>
          </a:lstStyle>
          <a:p>
            <a:pPr>
              <a:lnSpc>
                <a:spcPct val="100000"/>
              </a:lnSpc>
              <a:spcAft>
                <a:spcPts val="4600"/>
              </a:spcAft>
            </a:pPr>
            <a:r>
              <a:rPr lang="en-US" dirty="0"/>
              <a:t>Please fill in </a:t>
            </a:r>
            <a:r>
              <a:rPr lang="en-US" sz="1600" dirty="0"/>
              <a:t>here 5th task</a:t>
            </a:r>
          </a:p>
        </p:txBody>
      </p:sp>
      <p:sp>
        <p:nvSpPr>
          <p:cNvPr id="37" name="Textplatzhalter 4"/>
          <p:cNvSpPr>
            <a:spLocks noGrp="1"/>
          </p:cNvSpPr>
          <p:nvPr>
            <p:ph type="body" sz="quarter" idx="42" hasCustomPrompt="1"/>
          </p:nvPr>
        </p:nvSpPr>
        <p:spPr>
          <a:xfrm>
            <a:off x="1098228" y="4826148"/>
            <a:ext cx="9172897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4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/>
            </a:lvl1pPr>
            <a:lvl2pPr marL="144463" indent="-144463">
              <a:defRPr baseline="0"/>
            </a:lvl2pPr>
          </a:lstStyle>
          <a:p>
            <a:pPr>
              <a:lnSpc>
                <a:spcPct val="100000"/>
              </a:lnSpc>
              <a:spcAft>
                <a:spcPts val="4600"/>
              </a:spcAft>
            </a:pPr>
            <a:r>
              <a:rPr lang="en-US" dirty="0"/>
              <a:t>Please fill in </a:t>
            </a:r>
            <a:r>
              <a:rPr lang="en-US" sz="1600" dirty="0"/>
              <a:t>here 4th task</a:t>
            </a:r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43" hasCustomPrompt="1"/>
          </p:nvPr>
        </p:nvSpPr>
        <p:spPr>
          <a:xfrm>
            <a:off x="1098228" y="3773123"/>
            <a:ext cx="9172897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4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/>
            </a:lvl1pPr>
            <a:lvl2pPr marL="144463" indent="-144463">
              <a:defRPr baseline="0"/>
            </a:lvl2pPr>
          </a:lstStyle>
          <a:p>
            <a:pPr>
              <a:lnSpc>
                <a:spcPct val="100000"/>
              </a:lnSpc>
              <a:spcAft>
                <a:spcPts val="4600"/>
              </a:spcAft>
            </a:pPr>
            <a:r>
              <a:rPr lang="en-US" dirty="0"/>
              <a:t>Please fill in </a:t>
            </a:r>
            <a:r>
              <a:rPr lang="en-US" sz="1600" dirty="0"/>
              <a:t>here 3rd task</a:t>
            </a:r>
          </a:p>
        </p:txBody>
      </p:sp>
      <p:sp>
        <p:nvSpPr>
          <p:cNvPr id="39" name="Textplatzhalter 4"/>
          <p:cNvSpPr>
            <a:spLocks noGrp="1"/>
          </p:cNvSpPr>
          <p:nvPr>
            <p:ph type="body" sz="quarter" idx="44" hasCustomPrompt="1"/>
          </p:nvPr>
        </p:nvSpPr>
        <p:spPr>
          <a:xfrm>
            <a:off x="1098228" y="2720098"/>
            <a:ext cx="9172897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4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/>
            </a:lvl1pPr>
            <a:lvl2pPr marL="144463" indent="-144463">
              <a:defRPr baseline="0"/>
            </a:lvl2pPr>
          </a:lstStyle>
          <a:p>
            <a:pPr>
              <a:lnSpc>
                <a:spcPct val="100000"/>
              </a:lnSpc>
              <a:spcAft>
                <a:spcPts val="4600"/>
              </a:spcAft>
            </a:pPr>
            <a:r>
              <a:rPr lang="en-US" dirty="0"/>
              <a:t>Please fill in </a:t>
            </a:r>
            <a:r>
              <a:rPr lang="en-US" sz="1600" dirty="0"/>
              <a:t>here 2nd task</a:t>
            </a:r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1589293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platzhalt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098229" y="1667073"/>
            <a:ext cx="7380000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Please fill in here 1st index topic</a:t>
            </a:r>
          </a:p>
        </p:txBody>
      </p:sp>
      <p:sp>
        <p:nvSpPr>
          <p:cNvPr id="36" name="Textplatzhalt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098229" y="5879173"/>
            <a:ext cx="7380000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4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/>
            </a:lvl1pPr>
            <a:lvl2pPr marL="144463" indent="-144463">
              <a:defRPr baseline="0"/>
            </a:lvl2pPr>
          </a:lstStyle>
          <a:p>
            <a:pPr>
              <a:lnSpc>
                <a:spcPct val="100000"/>
              </a:lnSpc>
              <a:spcAft>
                <a:spcPts val="4600"/>
              </a:spcAft>
            </a:pPr>
            <a:r>
              <a:rPr lang="en-US" dirty="0"/>
              <a:t>Please fill in here 5th index topic</a:t>
            </a:r>
            <a:endParaRPr lang="en-US" sz="1600" dirty="0"/>
          </a:p>
        </p:txBody>
      </p:sp>
      <p:sp>
        <p:nvSpPr>
          <p:cNvPr id="37" name="Textplatzhalter 4"/>
          <p:cNvSpPr>
            <a:spLocks noGrp="1"/>
          </p:cNvSpPr>
          <p:nvPr>
            <p:ph type="body" sz="quarter" idx="42" hasCustomPrompt="1"/>
          </p:nvPr>
        </p:nvSpPr>
        <p:spPr>
          <a:xfrm>
            <a:off x="1098229" y="4826148"/>
            <a:ext cx="7380000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4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/>
            </a:lvl1pPr>
            <a:lvl2pPr marL="144463" indent="-144463">
              <a:defRPr baseline="0"/>
            </a:lvl2pPr>
          </a:lstStyle>
          <a:p>
            <a:pPr>
              <a:lnSpc>
                <a:spcPct val="100000"/>
              </a:lnSpc>
              <a:spcAft>
                <a:spcPts val="4600"/>
              </a:spcAft>
            </a:pPr>
            <a:r>
              <a:rPr lang="en-US" dirty="0"/>
              <a:t>Please fill in here 4th index topic</a:t>
            </a:r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43" hasCustomPrompt="1"/>
          </p:nvPr>
        </p:nvSpPr>
        <p:spPr>
          <a:xfrm>
            <a:off x="1098229" y="3773123"/>
            <a:ext cx="7380000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4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/>
            </a:lvl1pPr>
            <a:lvl2pPr marL="144463" indent="-144463">
              <a:defRPr baseline="0"/>
            </a:lvl2pPr>
          </a:lstStyle>
          <a:p>
            <a:pPr>
              <a:lnSpc>
                <a:spcPct val="100000"/>
              </a:lnSpc>
              <a:spcAft>
                <a:spcPts val="4600"/>
              </a:spcAft>
            </a:pPr>
            <a:r>
              <a:rPr lang="en-US" dirty="0"/>
              <a:t>Please fill in here 3rd index topic</a:t>
            </a:r>
          </a:p>
        </p:txBody>
      </p:sp>
      <p:sp>
        <p:nvSpPr>
          <p:cNvPr id="39" name="Textplatzhalter 4"/>
          <p:cNvSpPr>
            <a:spLocks noGrp="1"/>
          </p:cNvSpPr>
          <p:nvPr>
            <p:ph type="body" sz="quarter" idx="44" hasCustomPrompt="1"/>
          </p:nvPr>
        </p:nvSpPr>
        <p:spPr>
          <a:xfrm>
            <a:off x="1098229" y="2720098"/>
            <a:ext cx="7380000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4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/>
            </a:lvl1pPr>
            <a:lvl2pPr marL="144463" indent="-144463">
              <a:defRPr baseline="0"/>
            </a:lvl2pPr>
          </a:lstStyle>
          <a:p>
            <a:pPr>
              <a:lnSpc>
                <a:spcPct val="100000"/>
              </a:lnSpc>
              <a:spcAft>
                <a:spcPts val="4600"/>
              </a:spcAft>
            </a:pPr>
            <a:r>
              <a:rPr lang="en-US" dirty="0"/>
              <a:t>Please fill in here 2nd index topic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45" hasCustomPrompt="1"/>
          </p:nvPr>
        </p:nvSpPr>
        <p:spPr>
          <a:xfrm>
            <a:off x="8947100" y="1667073"/>
            <a:ext cx="1324025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>
                <a:solidFill>
                  <a:srgbClr val="A8A8A7"/>
                </a:solidFill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46" hasCustomPrompt="1"/>
          </p:nvPr>
        </p:nvSpPr>
        <p:spPr>
          <a:xfrm>
            <a:off x="8947100" y="2720098"/>
            <a:ext cx="1324025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>
                <a:solidFill>
                  <a:srgbClr val="A8A8A7"/>
                </a:solidFill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47" hasCustomPrompt="1"/>
          </p:nvPr>
        </p:nvSpPr>
        <p:spPr>
          <a:xfrm>
            <a:off x="8947100" y="3773123"/>
            <a:ext cx="1324025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>
                <a:solidFill>
                  <a:srgbClr val="A8A8A7"/>
                </a:solidFill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48" hasCustomPrompt="1"/>
          </p:nvPr>
        </p:nvSpPr>
        <p:spPr>
          <a:xfrm>
            <a:off x="8947100" y="4826148"/>
            <a:ext cx="1324025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>
                <a:solidFill>
                  <a:srgbClr val="A8A8A7"/>
                </a:solidFill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49" hasCustomPrompt="1"/>
          </p:nvPr>
        </p:nvSpPr>
        <p:spPr>
          <a:xfrm>
            <a:off x="8947100" y="5879173"/>
            <a:ext cx="1324025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>
                <a:solidFill>
                  <a:srgbClr val="A8A8A7"/>
                </a:solidFill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Page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50" hasCustomPrompt="1"/>
          </p:nvPr>
        </p:nvSpPr>
        <p:spPr>
          <a:xfrm>
            <a:off x="412750" y="5881376"/>
            <a:ext cx="666676" cy="507989"/>
          </a:xfrm>
        </p:spPr>
        <p:txBody>
          <a:bodyPr wrap="square" lIns="0" tIns="0" rIns="0" bIns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3600">
                <a:latin typeface="+mn-lt"/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51" hasCustomPrompt="1"/>
          </p:nvPr>
        </p:nvSpPr>
        <p:spPr>
          <a:xfrm>
            <a:off x="412750" y="4823041"/>
            <a:ext cx="666676" cy="507989"/>
          </a:xfrm>
        </p:spPr>
        <p:txBody>
          <a:bodyPr wrap="square" lIns="0" tIns="0" rIns="0" bIns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3600">
                <a:latin typeface="+mn-lt"/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0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412750" y="3775471"/>
            <a:ext cx="666676" cy="507989"/>
          </a:xfrm>
        </p:spPr>
        <p:txBody>
          <a:bodyPr wrap="square" lIns="0" tIns="0" rIns="0" bIns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3600">
                <a:latin typeface="+mn-lt"/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1" name="Textplatzhalter 4"/>
          <p:cNvSpPr>
            <a:spLocks noGrp="1"/>
          </p:cNvSpPr>
          <p:nvPr>
            <p:ph type="body" sz="quarter" idx="53" hasCustomPrompt="1"/>
          </p:nvPr>
        </p:nvSpPr>
        <p:spPr>
          <a:xfrm>
            <a:off x="412750" y="2731280"/>
            <a:ext cx="666676" cy="507989"/>
          </a:xfrm>
        </p:spPr>
        <p:txBody>
          <a:bodyPr wrap="square" lIns="0" tIns="0" rIns="0" bIns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3600">
                <a:latin typeface="+mn-lt"/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platzhalter 4"/>
          <p:cNvSpPr>
            <a:spLocks noGrp="1"/>
          </p:cNvSpPr>
          <p:nvPr>
            <p:ph type="body" sz="quarter" idx="54" hasCustomPrompt="1"/>
          </p:nvPr>
        </p:nvSpPr>
        <p:spPr>
          <a:xfrm>
            <a:off x="412750" y="1675732"/>
            <a:ext cx="666676" cy="507989"/>
          </a:xfrm>
        </p:spPr>
        <p:txBody>
          <a:bodyPr wrap="square" lIns="0" tIns="0" rIns="0" bIns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3600">
                <a:latin typeface="+mn-lt"/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434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25" y="1802503"/>
            <a:ext cx="4759200" cy="448686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0" y="1825363"/>
            <a:ext cx="5183955" cy="4464000"/>
          </a:xfrm>
          <a:solidFill>
            <a:schemeClr val="bg2"/>
          </a:solidFill>
        </p:spPr>
        <p:txBody>
          <a:bodyPr>
            <a:noAutofit/>
          </a:bodyPr>
          <a:lstStyle>
            <a:lvl1pPr algn="r">
              <a:defRPr/>
            </a:lvl1pPr>
          </a:lstStyle>
          <a:p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754" y="6037185"/>
            <a:ext cx="1540049" cy="123111"/>
          </a:xfrm>
        </p:spPr>
        <p:txBody>
          <a:bodyPr wrap="square">
            <a:spAutoFit/>
          </a:bodyPr>
          <a:lstStyle>
            <a:lvl1pPr algn="l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3856734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platzhalt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098227" y="1667073"/>
            <a:ext cx="7380000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Please fill in here 1st agenda topic</a:t>
            </a:r>
          </a:p>
        </p:txBody>
      </p:sp>
      <p:sp>
        <p:nvSpPr>
          <p:cNvPr id="36" name="Textplatzhalt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098227" y="5879173"/>
            <a:ext cx="7380000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4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/>
            </a:lvl1pPr>
            <a:lvl2pPr marL="144463" indent="-144463">
              <a:defRPr baseline="0"/>
            </a:lvl2pPr>
          </a:lstStyle>
          <a:p>
            <a:pPr>
              <a:lnSpc>
                <a:spcPct val="100000"/>
              </a:lnSpc>
              <a:spcAft>
                <a:spcPts val="4600"/>
              </a:spcAft>
            </a:pPr>
            <a:r>
              <a:rPr lang="en-US" dirty="0"/>
              <a:t>Please fill in here 5th agenda topic</a:t>
            </a:r>
            <a:endParaRPr lang="en-US" sz="1600" dirty="0"/>
          </a:p>
        </p:txBody>
      </p:sp>
      <p:sp>
        <p:nvSpPr>
          <p:cNvPr id="37" name="Textplatzhalter 4"/>
          <p:cNvSpPr>
            <a:spLocks noGrp="1"/>
          </p:cNvSpPr>
          <p:nvPr>
            <p:ph type="body" sz="quarter" idx="42" hasCustomPrompt="1"/>
          </p:nvPr>
        </p:nvSpPr>
        <p:spPr>
          <a:xfrm>
            <a:off x="1098227" y="4826148"/>
            <a:ext cx="7380000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4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/>
            </a:lvl1pPr>
            <a:lvl2pPr marL="144463" indent="-144463">
              <a:defRPr baseline="0"/>
            </a:lvl2pPr>
          </a:lstStyle>
          <a:p>
            <a:pPr>
              <a:lnSpc>
                <a:spcPct val="100000"/>
              </a:lnSpc>
              <a:spcAft>
                <a:spcPts val="4600"/>
              </a:spcAft>
            </a:pPr>
            <a:r>
              <a:rPr lang="en-US" dirty="0"/>
              <a:t>Please fill in here 4th agenda topic</a:t>
            </a:r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43" hasCustomPrompt="1"/>
          </p:nvPr>
        </p:nvSpPr>
        <p:spPr>
          <a:xfrm>
            <a:off x="1098227" y="3773123"/>
            <a:ext cx="7380000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4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/>
            </a:lvl1pPr>
            <a:lvl2pPr marL="144463" indent="-144463">
              <a:defRPr baseline="0"/>
            </a:lvl2pPr>
          </a:lstStyle>
          <a:p>
            <a:pPr>
              <a:lnSpc>
                <a:spcPct val="100000"/>
              </a:lnSpc>
              <a:spcAft>
                <a:spcPts val="4600"/>
              </a:spcAft>
            </a:pPr>
            <a:r>
              <a:rPr lang="en-US" dirty="0"/>
              <a:t>Please fill in here 3rd agenda topic</a:t>
            </a:r>
          </a:p>
        </p:txBody>
      </p:sp>
      <p:sp>
        <p:nvSpPr>
          <p:cNvPr id="39" name="Textplatzhalter 4"/>
          <p:cNvSpPr>
            <a:spLocks noGrp="1"/>
          </p:cNvSpPr>
          <p:nvPr>
            <p:ph type="body" sz="quarter" idx="44" hasCustomPrompt="1"/>
          </p:nvPr>
        </p:nvSpPr>
        <p:spPr>
          <a:xfrm>
            <a:off x="1098227" y="2720098"/>
            <a:ext cx="7380000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4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/>
            </a:lvl1pPr>
            <a:lvl2pPr marL="144463" indent="-144463">
              <a:defRPr baseline="0"/>
            </a:lvl2pPr>
          </a:lstStyle>
          <a:p>
            <a:pPr>
              <a:lnSpc>
                <a:spcPct val="100000"/>
              </a:lnSpc>
              <a:spcAft>
                <a:spcPts val="4600"/>
              </a:spcAft>
            </a:pPr>
            <a:r>
              <a:rPr lang="en-US" dirty="0"/>
              <a:t>Please fill in here 2nd agenda topic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45" hasCustomPrompt="1"/>
          </p:nvPr>
        </p:nvSpPr>
        <p:spPr>
          <a:xfrm>
            <a:off x="8947100" y="1667073"/>
            <a:ext cx="1324025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>
                <a:solidFill>
                  <a:srgbClr val="A8A8A7"/>
                </a:solidFill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Time 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46" hasCustomPrompt="1"/>
          </p:nvPr>
        </p:nvSpPr>
        <p:spPr>
          <a:xfrm>
            <a:off x="8947100" y="2720098"/>
            <a:ext cx="1324025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>
                <a:solidFill>
                  <a:srgbClr val="A8A8A7"/>
                </a:solidFill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Time </a:t>
            </a:r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47" hasCustomPrompt="1"/>
          </p:nvPr>
        </p:nvSpPr>
        <p:spPr>
          <a:xfrm>
            <a:off x="8947100" y="3773123"/>
            <a:ext cx="1324025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>
                <a:solidFill>
                  <a:srgbClr val="A8A8A7"/>
                </a:solidFill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Time 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48" hasCustomPrompt="1"/>
          </p:nvPr>
        </p:nvSpPr>
        <p:spPr>
          <a:xfrm>
            <a:off x="8947100" y="4826148"/>
            <a:ext cx="1324025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>
                <a:solidFill>
                  <a:srgbClr val="A8A8A7"/>
                </a:solidFill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Time </a:t>
            </a:r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49" hasCustomPrompt="1"/>
          </p:nvPr>
        </p:nvSpPr>
        <p:spPr>
          <a:xfrm>
            <a:off x="8947100" y="5879173"/>
            <a:ext cx="1324025" cy="533315"/>
          </a:xfrm>
        </p:spPr>
        <p:txBody>
          <a:bodyPr wrap="square" lIns="35941" tIns="35941" rIns="35941" bIns="35941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600">
                <a:solidFill>
                  <a:srgbClr val="A8A8A7"/>
                </a:solidFill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Time 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50" hasCustomPrompt="1"/>
          </p:nvPr>
        </p:nvSpPr>
        <p:spPr>
          <a:xfrm>
            <a:off x="412750" y="5881376"/>
            <a:ext cx="666676" cy="507989"/>
          </a:xfrm>
        </p:spPr>
        <p:txBody>
          <a:bodyPr wrap="square" lIns="0" tIns="0" rIns="0" bIns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3600">
                <a:latin typeface="+mn-lt"/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51" hasCustomPrompt="1"/>
          </p:nvPr>
        </p:nvSpPr>
        <p:spPr>
          <a:xfrm>
            <a:off x="412750" y="4823041"/>
            <a:ext cx="666676" cy="507989"/>
          </a:xfrm>
        </p:spPr>
        <p:txBody>
          <a:bodyPr wrap="square" lIns="0" tIns="0" rIns="0" bIns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3600">
                <a:latin typeface="+mn-lt"/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412750" y="3775471"/>
            <a:ext cx="666676" cy="507989"/>
          </a:xfrm>
        </p:spPr>
        <p:txBody>
          <a:bodyPr wrap="square" lIns="0" tIns="0" rIns="0" bIns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3600">
                <a:latin typeface="+mn-lt"/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53" hasCustomPrompt="1"/>
          </p:nvPr>
        </p:nvSpPr>
        <p:spPr>
          <a:xfrm>
            <a:off x="412750" y="2731280"/>
            <a:ext cx="666676" cy="507989"/>
          </a:xfrm>
        </p:spPr>
        <p:txBody>
          <a:bodyPr wrap="square" lIns="0" tIns="0" rIns="0" bIns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3600">
                <a:latin typeface="+mn-lt"/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platzhalter 4"/>
          <p:cNvSpPr>
            <a:spLocks noGrp="1"/>
          </p:cNvSpPr>
          <p:nvPr>
            <p:ph type="body" sz="quarter" idx="54" hasCustomPrompt="1"/>
          </p:nvPr>
        </p:nvSpPr>
        <p:spPr>
          <a:xfrm>
            <a:off x="412750" y="1675732"/>
            <a:ext cx="666676" cy="507989"/>
          </a:xfrm>
        </p:spPr>
        <p:txBody>
          <a:bodyPr wrap="square" lIns="0" tIns="0" rIns="0" bIns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3600">
                <a:latin typeface="+mn-lt"/>
              </a:defRPr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2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06087444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ecial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Gerade Verbindung 273407"/>
          <p:cNvCxnSpPr/>
          <p:nvPr userDrawn="1"/>
        </p:nvCxnSpPr>
        <p:spPr>
          <a:xfrm>
            <a:off x="585754" y="2162550"/>
            <a:ext cx="18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47"/>
          <p:cNvCxnSpPr/>
          <p:nvPr userDrawn="1"/>
        </p:nvCxnSpPr>
        <p:spPr>
          <a:xfrm>
            <a:off x="2555350" y="2162550"/>
            <a:ext cx="18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53"/>
          <p:cNvCxnSpPr/>
          <p:nvPr userDrawn="1"/>
        </p:nvCxnSpPr>
        <p:spPr>
          <a:xfrm>
            <a:off x="4524946" y="2162550"/>
            <a:ext cx="18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57"/>
          <p:cNvCxnSpPr/>
          <p:nvPr userDrawn="1"/>
        </p:nvCxnSpPr>
        <p:spPr>
          <a:xfrm>
            <a:off x="6494542" y="2162550"/>
            <a:ext cx="18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61"/>
          <p:cNvCxnSpPr/>
          <p:nvPr userDrawn="1"/>
        </p:nvCxnSpPr>
        <p:spPr>
          <a:xfrm>
            <a:off x="8464139" y="2162550"/>
            <a:ext cx="18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554108" y="2243719"/>
            <a:ext cx="1800000" cy="3697151"/>
          </a:xfrm>
        </p:spPr>
        <p:txBody>
          <a:bodyPr>
            <a:noAutofit/>
          </a:bodyPr>
          <a:lstStyle>
            <a:lvl1pPr marL="145205" indent="-145205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 sz="1000"/>
            </a:lvl1pPr>
            <a:lvl2pPr>
              <a:defRPr lang="en-US" sz="1000" b="0" i="0" kern="1200" dirty="0">
                <a:solidFill>
                  <a:schemeClr val="tx1"/>
                </a:solidFill>
                <a:latin typeface="+mn-lt"/>
                <a:ea typeface="Credit Suisse Type Light" charset="0"/>
                <a:cs typeface="Credit Suisse Type Light" charset="0"/>
              </a:defRPr>
            </a:lvl2pPr>
          </a:lstStyle>
          <a:p>
            <a:pPr marL="144000" lvl="1" indent="-144000" algn="l" defTabSz="74674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dirty="0"/>
              <a:t>Add text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24118" y="2243719"/>
            <a:ext cx="1800000" cy="3697151"/>
          </a:xfrm>
        </p:spPr>
        <p:txBody>
          <a:bodyPr>
            <a:noAutofit/>
          </a:bodyPr>
          <a:lstStyle>
            <a:lvl1pPr marL="145205" indent="-145205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 sz="1000"/>
            </a:lvl1pPr>
            <a:lvl2pPr>
              <a:defRPr lang="en-US" sz="1000" b="0" i="0" kern="1200" dirty="0">
                <a:solidFill>
                  <a:schemeClr val="tx1"/>
                </a:solidFill>
                <a:latin typeface="+mn-lt"/>
                <a:ea typeface="Credit Suisse Type Light" charset="0"/>
                <a:cs typeface="Credit Suisse Type Light" charset="0"/>
              </a:defRPr>
            </a:lvl2pPr>
          </a:lstStyle>
          <a:p>
            <a:pPr marL="144000" lvl="1" indent="-144000" algn="l" defTabSz="74674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dirty="0"/>
              <a:t>Add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494128" y="2243719"/>
            <a:ext cx="1800000" cy="3697151"/>
          </a:xfrm>
        </p:spPr>
        <p:txBody>
          <a:bodyPr>
            <a:noAutofit/>
          </a:bodyPr>
          <a:lstStyle>
            <a:lvl1pPr marL="145205" indent="-145205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 sz="1000"/>
            </a:lvl1pPr>
            <a:lvl2pPr>
              <a:defRPr lang="en-US" sz="1000" b="0" i="0" kern="1200" dirty="0">
                <a:solidFill>
                  <a:schemeClr val="tx1"/>
                </a:solidFill>
                <a:latin typeface="+mn-lt"/>
                <a:ea typeface="Credit Suisse Type Light" charset="0"/>
                <a:cs typeface="Credit Suisse Type Light" charset="0"/>
              </a:defRPr>
            </a:lvl2pPr>
          </a:lstStyle>
          <a:p>
            <a:pPr marL="144000" lvl="1" indent="-144000" algn="l" defTabSz="74674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dirty="0"/>
              <a:t>Add text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464139" y="2243719"/>
            <a:ext cx="1800000" cy="3697151"/>
          </a:xfrm>
        </p:spPr>
        <p:txBody>
          <a:bodyPr>
            <a:noAutofit/>
          </a:bodyPr>
          <a:lstStyle>
            <a:lvl1pPr marL="145205" indent="-145205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 sz="1000"/>
            </a:lvl1pPr>
            <a:lvl2pPr>
              <a:defRPr lang="en-US" sz="1000" b="0" i="0" kern="1200" dirty="0">
                <a:solidFill>
                  <a:schemeClr val="tx1"/>
                </a:solidFill>
                <a:latin typeface="+mn-lt"/>
                <a:ea typeface="Credit Suisse Type Light" charset="0"/>
                <a:cs typeface="Credit Suisse Type Light" charset="0"/>
              </a:defRPr>
            </a:lvl2pPr>
          </a:lstStyle>
          <a:p>
            <a:pPr marL="144000" lvl="1" indent="-144000" algn="l" defTabSz="74674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dirty="0"/>
              <a:t>Add text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555350" y="1908422"/>
            <a:ext cx="1800000" cy="252239"/>
          </a:xfrm>
        </p:spPr>
        <p:txBody>
          <a:bodyPr lIns="0" tIns="36000" rIns="0" bIns="36000"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24946" y="1908422"/>
            <a:ext cx="1800000" cy="252239"/>
          </a:xfrm>
        </p:spPr>
        <p:txBody>
          <a:bodyPr lIns="0" tIns="36000" rIns="0" bIns="36000"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494542" y="1908422"/>
            <a:ext cx="1800000" cy="252239"/>
          </a:xfrm>
        </p:spPr>
        <p:txBody>
          <a:bodyPr lIns="0" tIns="36000" rIns="0" bIns="36000"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464139" y="1908422"/>
            <a:ext cx="1800000" cy="252239"/>
          </a:xfrm>
        </p:spPr>
        <p:txBody>
          <a:bodyPr lIns="0" tIns="36000" rIns="0" bIns="36000"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1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45" hasCustomPrompt="1"/>
          </p:nvPr>
        </p:nvSpPr>
        <p:spPr>
          <a:xfrm>
            <a:off x="584098" y="2243719"/>
            <a:ext cx="1800000" cy="3697152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144000" indent="-144127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 sz="1000">
                <a:latin typeface="Credit Suisse Type Light" panose="020B0303040503020204" pitchFamily="34" charset="0"/>
              </a:defRPr>
            </a:lvl1pPr>
            <a:lvl2pPr marL="144000" indent="-144000" algn="l" defTabSz="746749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000">
                <a:latin typeface="Credit Suisse Type Light" panose="020B0303040503020204" pitchFamily="34" charset="0"/>
              </a:defRPr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1"/>
            <a:r>
              <a:rPr lang="en-US" dirty="0"/>
              <a:t>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85754" y="1908422"/>
            <a:ext cx="1800000" cy="252239"/>
          </a:xfrm>
        </p:spPr>
        <p:txBody>
          <a:bodyPr lIns="0" tIns="36000" rIns="0" bIns="36000"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0747278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pecial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51" hasCustomPrompt="1"/>
          </p:nvPr>
        </p:nvSpPr>
        <p:spPr>
          <a:xfrm>
            <a:off x="7996139" y="2243719"/>
            <a:ext cx="2268000" cy="3697152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144000" indent="-144127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 sz="1000">
                <a:latin typeface="Credit Suisse Type Light" panose="020B0303040503020204" pitchFamily="34" charset="0"/>
              </a:defRPr>
            </a:lvl1pPr>
            <a:lvl2pPr marL="144000" indent="-144000" algn="l" defTabSz="746749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000">
                <a:latin typeface="Credit Suisse Type Light" panose="020B0303040503020204" pitchFamily="34" charset="0"/>
              </a:defRPr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1"/>
            <a:r>
              <a:rPr lang="en-US" dirty="0"/>
              <a:t>Add text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46" hasCustomPrompt="1"/>
          </p:nvPr>
        </p:nvSpPr>
        <p:spPr>
          <a:xfrm>
            <a:off x="3055883" y="2243719"/>
            <a:ext cx="2268000" cy="3697152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144000" indent="-144127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 sz="1000">
                <a:latin typeface="Credit Suisse Type Light" panose="020B0303040503020204" pitchFamily="34" charset="0"/>
              </a:defRPr>
            </a:lvl1pPr>
            <a:lvl2pPr marL="144000" indent="-144000" algn="l" defTabSz="746749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000">
                <a:latin typeface="Credit Suisse Type Light" panose="020B0303040503020204" pitchFamily="34" charset="0"/>
              </a:defRPr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1"/>
            <a:r>
              <a:rPr lang="en-US" dirty="0"/>
              <a:t>Add text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47" hasCustomPrompt="1"/>
          </p:nvPr>
        </p:nvSpPr>
        <p:spPr>
          <a:xfrm>
            <a:off x="5526011" y="2243719"/>
            <a:ext cx="2268000" cy="3697152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144000" indent="-144127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 sz="1000">
                <a:latin typeface="Credit Suisse Type Light" panose="020B0303040503020204" pitchFamily="34" charset="0"/>
              </a:defRPr>
            </a:lvl1pPr>
            <a:lvl2pPr marL="144000" indent="-144000" algn="l" defTabSz="746749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000">
                <a:latin typeface="Credit Suisse Type Light" panose="020B0303040503020204" pitchFamily="34" charset="0"/>
              </a:defRPr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1"/>
            <a:r>
              <a:rPr lang="en-US" dirty="0"/>
              <a:t>Add text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45" hasCustomPrompt="1"/>
          </p:nvPr>
        </p:nvSpPr>
        <p:spPr>
          <a:xfrm>
            <a:off x="584098" y="2243719"/>
            <a:ext cx="2268000" cy="3697152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144000" indent="-144127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 sz="1000">
                <a:latin typeface="Credit Suisse Type Light" panose="020B0303040503020204" pitchFamily="34" charset="0"/>
              </a:defRPr>
            </a:lvl1pPr>
            <a:lvl2pPr marL="144000" indent="-144000" algn="l" defTabSz="746749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000">
                <a:latin typeface="Credit Suisse Type Light" panose="020B0303040503020204" pitchFamily="34" charset="0"/>
              </a:defRPr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1"/>
            <a:r>
              <a:rPr lang="en-US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Gerade Verbindung 273407"/>
          <p:cNvCxnSpPr/>
          <p:nvPr userDrawn="1"/>
        </p:nvCxnSpPr>
        <p:spPr>
          <a:xfrm>
            <a:off x="585755" y="2162550"/>
            <a:ext cx="226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47"/>
          <p:cNvCxnSpPr/>
          <p:nvPr userDrawn="1"/>
        </p:nvCxnSpPr>
        <p:spPr>
          <a:xfrm>
            <a:off x="3055883" y="2162550"/>
            <a:ext cx="226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53"/>
          <p:cNvCxnSpPr/>
          <p:nvPr userDrawn="1"/>
        </p:nvCxnSpPr>
        <p:spPr>
          <a:xfrm>
            <a:off x="5526011" y="2162550"/>
            <a:ext cx="226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57"/>
          <p:cNvCxnSpPr/>
          <p:nvPr userDrawn="1"/>
        </p:nvCxnSpPr>
        <p:spPr>
          <a:xfrm>
            <a:off x="7996139" y="2162550"/>
            <a:ext cx="226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85755" y="1908422"/>
            <a:ext cx="2268000" cy="252239"/>
          </a:xfrm>
        </p:spPr>
        <p:txBody>
          <a:bodyPr lIns="0" tIns="36000" rIns="0" bIns="36000"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055883" y="1908422"/>
            <a:ext cx="2268000" cy="252239"/>
          </a:xfrm>
        </p:spPr>
        <p:txBody>
          <a:bodyPr lIns="0" tIns="36000" rIns="0" bIns="36000"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526011" y="1908422"/>
            <a:ext cx="2268000" cy="252239"/>
          </a:xfrm>
        </p:spPr>
        <p:txBody>
          <a:bodyPr lIns="0" tIns="36000" rIns="0" bIns="36000"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996139" y="1908422"/>
            <a:ext cx="2268000" cy="252239"/>
          </a:xfrm>
        </p:spPr>
        <p:txBody>
          <a:bodyPr lIns="0" tIns="36000" rIns="0" bIns="36000"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5847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pecial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46" hasCustomPrompt="1"/>
          </p:nvPr>
        </p:nvSpPr>
        <p:spPr>
          <a:xfrm>
            <a:off x="3885119" y="2243719"/>
            <a:ext cx="3078000" cy="3697152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144000" indent="-144127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 sz="1000">
                <a:latin typeface="Credit Suisse Type Light" panose="020B0303040503020204" pitchFamily="34" charset="0"/>
              </a:defRPr>
            </a:lvl1pPr>
            <a:lvl2pPr marL="144000" indent="-144000" algn="l" defTabSz="746749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000">
                <a:latin typeface="Credit Suisse Type Light" panose="020B0303040503020204" pitchFamily="34" charset="0"/>
              </a:defRPr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1"/>
            <a:r>
              <a:rPr lang="en-US" dirty="0"/>
              <a:t>Add text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47" hasCustomPrompt="1"/>
          </p:nvPr>
        </p:nvSpPr>
        <p:spPr>
          <a:xfrm>
            <a:off x="7186139" y="2243719"/>
            <a:ext cx="3078000" cy="3697152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144000" indent="-144127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 sz="1000">
                <a:latin typeface="Credit Suisse Type Light" panose="020B0303040503020204" pitchFamily="34" charset="0"/>
              </a:defRPr>
            </a:lvl1pPr>
            <a:lvl2pPr marL="144000" indent="-144000" algn="l" defTabSz="746749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000">
                <a:latin typeface="Credit Suisse Type Light" panose="020B0303040503020204" pitchFamily="34" charset="0"/>
              </a:defRPr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1"/>
            <a:r>
              <a:rPr lang="en-US" dirty="0"/>
              <a:t>Add text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45" hasCustomPrompt="1"/>
          </p:nvPr>
        </p:nvSpPr>
        <p:spPr>
          <a:xfrm>
            <a:off x="584098" y="2243719"/>
            <a:ext cx="3078000" cy="3697152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144000" indent="-144127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 sz="1000">
                <a:latin typeface="Credit Suisse Type Light" panose="020B0303040503020204" pitchFamily="34" charset="0"/>
              </a:defRPr>
            </a:lvl1pPr>
            <a:lvl2pPr marL="144000" indent="-144000" algn="l" defTabSz="746749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000">
                <a:latin typeface="Credit Suisse Type Light" panose="020B0303040503020204" pitchFamily="34" charset="0"/>
              </a:defRPr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1"/>
            <a:r>
              <a:rPr lang="en-US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Gerade Verbindung 273407"/>
          <p:cNvCxnSpPr/>
          <p:nvPr userDrawn="1"/>
        </p:nvCxnSpPr>
        <p:spPr>
          <a:xfrm flipV="1">
            <a:off x="585755" y="2162550"/>
            <a:ext cx="307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47"/>
          <p:cNvCxnSpPr/>
          <p:nvPr userDrawn="1"/>
        </p:nvCxnSpPr>
        <p:spPr>
          <a:xfrm flipV="1">
            <a:off x="3885947" y="2162550"/>
            <a:ext cx="307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53"/>
          <p:cNvCxnSpPr/>
          <p:nvPr userDrawn="1"/>
        </p:nvCxnSpPr>
        <p:spPr>
          <a:xfrm flipV="1">
            <a:off x="7186139" y="2162550"/>
            <a:ext cx="307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85947" y="1908422"/>
            <a:ext cx="3078000" cy="252239"/>
          </a:xfrm>
        </p:spPr>
        <p:txBody>
          <a:bodyPr lIns="0" tIns="36000" rIns="0" bIns="36000"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7186139" y="1908422"/>
            <a:ext cx="3078000" cy="252239"/>
          </a:xfrm>
        </p:spPr>
        <p:txBody>
          <a:bodyPr lIns="0" tIns="36000" rIns="0" bIns="36000"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585755" y="1908422"/>
            <a:ext cx="3078000" cy="252239"/>
          </a:xfrm>
        </p:spPr>
        <p:txBody>
          <a:bodyPr lIns="0" tIns="36000" rIns="0" bIns="36000"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141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pecial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5"/>
          <p:cNvSpPr>
            <a:spLocks noGrp="1"/>
          </p:cNvSpPr>
          <p:nvPr>
            <p:ph type="pic" sz="quarter" idx="36"/>
          </p:nvPr>
        </p:nvSpPr>
        <p:spPr>
          <a:xfrm>
            <a:off x="7194054" y="1825363"/>
            <a:ext cx="3070638" cy="1658955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17" name="Bildplatzhalter 5"/>
          <p:cNvSpPr>
            <a:spLocks noGrp="1"/>
          </p:cNvSpPr>
          <p:nvPr>
            <p:ph type="pic" sz="quarter" idx="33"/>
          </p:nvPr>
        </p:nvSpPr>
        <p:spPr>
          <a:xfrm>
            <a:off x="3814515" y="1825364"/>
            <a:ext cx="3070639" cy="1658955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434975" y="1825364"/>
            <a:ext cx="3070639" cy="1658955"/>
          </a:xfrm>
          <a:solidFill>
            <a:schemeClr val="bg2"/>
          </a:solidFill>
        </p:spPr>
        <p:txBody>
          <a:bodyPr anchor="b">
            <a:noAutofit/>
          </a:bodyPr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28624" y="3827239"/>
            <a:ext cx="3070800" cy="385440"/>
          </a:xfrm>
        </p:spPr>
        <p:txBody>
          <a:bodyPr wrap="square">
            <a:noAutofit/>
          </a:bodyPr>
          <a:lstStyle>
            <a:lvl1pPr marL="0" indent="0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28624" y="3653452"/>
            <a:ext cx="3070800" cy="168058"/>
          </a:xfrm>
        </p:spPr>
        <p:txBody>
          <a:bodyPr wrap="square">
            <a:noAutofit/>
          </a:bodyPr>
          <a:lstStyle>
            <a:lvl1pPr marL="0" indent="0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400" b="1"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platzhalter 4"/>
          <p:cNvSpPr>
            <a:spLocks noGrp="1"/>
          </p:cNvSpPr>
          <p:nvPr>
            <p:ph type="body" sz="quarter" idx="43" hasCustomPrompt="1"/>
          </p:nvPr>
        </p:nvSpPr>
        <p:spPr>
          <a:xfrm>
            <a:off x="7193339" y="3653452"/>
            <a:ext cx="3070800" cy="168058"/>
          </a:xfrm>
        </p:spPr>
        <p:txBody>
          <a:bodyPr wrap="square">
            <a:noAutofit/>
          </a:bodyPr>
          <a:lstStyle>
            <a:lvl1pPr marL="0" indent="0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400" b="1"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25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44" hasCustomPrompt="1"/>
          </p:nvPr>
        </p:nvSpPr>
        <p:spPr>
          <a:xfrm>
            <a:off x="428624" y="4347030"/>
            <a:ext cx="813620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45" hasCustomPrompt="1"/>
          </p:nvPr>
        </p:nvSpPr>
        <p:spPr>
          <a:xfrm>
            <a:off x="428624" y="5148783"/>
            <a:ext cx="3070800" cy="907427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 b="0"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46" hasCustomPrompt="1"/>
          </p:nvPr>
        </p:nvSpPr>
        <p:spPr>
          <a:xfrm>
            <a:off x="1282392" y="4347030"/>
            <a:ext cx="2223221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47" hasCustomPrompt="1"/>
          </p:nvPr>
        </p:nvSpPr>
        <p:spPr>
          <a:xfrm>
            <a:off x="428624" y="4524456"/>
            <a:ext cx="813620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48" hasCustomPrompt="1"/>
          </p:nvPr>
        </p:nvSpPr>
        <p:spPr>
          <a:xfrm>
            <a:off x="1282392" y="4524456"/>
            <a:ext cx="2223221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49" hasCustomPrompt="1"/>
          </p:nvPr>
        </p:nvSpPr>
        <p:spPr>
          <a:xfrm>
            <a:off x="428624" y="4699774"/>
            <a:ext cx="1317676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36" name="Textplatzhalter 4"/>
          <p:cNvSpPr>
            <a:spLocks noGrp="1"/>
          </p:cNvSpPr>
          <p:nvPr>
            <p:ph type="body" sz="quarter" idx="50" hasCustomPrompt="1"/>
          </p:nvPr>
        </p:nvSpPr>
        <p:spPr>
          <a:xfrm>
            <a:off x="880689" y="4699774"/>
            <a:ext cx="2618735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37" name="Textplatzhalter 4"/>
          <p:cNvSpPr>
            <a:spLocks noGrp="1"/>
          </p:cNvSpPr>
          <p:nvPr>
            <p:ph type="body" sz="quarter" idx="51" hasCustomPrompt="1"/>
          </p:nvPr>
        </p:nvSpPr>
        <p:spPr>
          <a:xfrm>
            <a:off x="428624" y="4873833"/>
            <a:ext cx="3070800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3814515" y="3827239"/>
            <a:ext cx="3070800" cy="385440"/>
          </a:xfrm>
        </p:spPr>
        <p:txBody>
          <a:bodyPr wrap="square">
            <a:noAutofit/>
          </a:bodyPr>
          <a:lstStyle>
            <a:lvl1pPr marL="0" indent="0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platzhalter 4"/>
          <p:cNvSpPr>
            <a:spLocks noGrp="1"/>
          </p:cNvSpPr>
          <p:nvPr>
            <p:ph type="body" sz="quarter" idx="53" hasCustomPrompt="1"/>
          </p:nvPr>
        </p:nvSpPr>
        <p:spPr>
          <a:xfrm>
            <a:off x="3814515" y="3653452"/>
            <a:ext cx="3070800" cy="168058"/>
          </a:xfrm>
        </p:spPr>
        <p:txBody>
          <a:bodyPr wrap="square">
            <a:noAutofit/>
          </a:bodyPr>
          <a:lstStyle>
            <a:lvl1pPr marL="0" indent="0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 sz="1400" b="1"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1" name="Textplatzhalter 4"/>
          <p:cNvSpPr>
            <a:spLocks noGrp="1"/>
          </p:cNvSpPr>
          <p:nvPr>
            <p:ph type="body" sz="quarter" idx="55" hasCustomPrompt="1"/>
          </p:nvPr>
        </p:nvSpPr>
        <p:spPr>
          <a:xfrm>
            <a:off x="3814515" y="5148783"/>
            <a:ext cx="3070800" cy="907427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 b="0"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</p:txBody>
      </p:sp>
      <p:sp>
        <p:nvSpPr>
          <p:cNvPr id="45" name="Textplatzhalter 4"/>
          <p:cNvSpPr>
            <a:spLocks noGrp="1"/>
          </p:cNvSpPr>
          <p:nvPr>
            <p:ph type="body" sz="quarter" idx="56" hasCustomPrompt="1"/>
          </p:nvPr>
        </p:nvSpPr>
        <p:spPr>
          <a:xfrm>
            <a:off x="7193892" y="5148783"/>
            <a:ext cx="3070800" cy="907427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 b="0"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endParaRPr lang="en-US" dirty="0"/>
          </a:p>
        </p:txBody>
      </p:sp>
      <p:sp>
        <p:nvSpPr>
          <p:cNvPr id="46" name="Textplatzhalter 4"/>
          <p:cNvSpPr>
            <a:spLocks noGrp="1"/>
          </p:cNvSpPr>
          <p:nvPr>
            <p:ph type="body" sz="quarter" idx="57" hasCustomPrompt="1"/>
          </p:nvPr>
        </p:nvSpPr>
        <p:spPr>
          <a:xfrm>
            <a:off x="3814515" y="4347030"/>
            <a:ext cx="813620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58" hasCustomPrompt="1"/>
          </p:nvPr>
        </p:nvSpPr>
        <p:spPr>
          <a:xfrm>
            <a:off x="4664387" y="4347030"/>
            <a:ext cx="2223221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48" name="Textplatzhalter 4"/>
          <p:cNvSpPr>
            <a:spLocks noGrp="1"/>
          </p:cNvSpPr>
          <p:nvPr>
            <p:ph type="body" sz="quarter" idx="59" hasCustomPrompt="1"/>
          </p:nvPr>
        </p:nvSpPr>
        <p:spPr>
          <a:xfrm>
            <a:off x="3814515" y="4524456"/>
            <a:ext cx="813620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60" hasCustomPrompt="1"/>
          </p:nvPr>
        </p:nvSpPr>
        <p:spPr>
          <a:xfrm>
            <a:off x="4664387" y="4524456"/>
            <a:ext cx="2223221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50" name="Textplatzhalter 4"/>
          <p:cNvSpPr>
            <a:spLocks noGrp="1"/>
          </p:cNvSpPr>
          <p:nvPr>
            <p:ph type="body" sz="quarter" idx="61" hasCustomPrompt="1"/>
          </p:nvPr>
        </p:nvSpPr>
        <p:spPr>
          <a:xfrm>
            <a:off x="3814515" y="4699774"/>
            <a:ext cx="1317676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51" name="Textplatzhalter 4"/>
          <p:cNvSpPr>
            <a:spLocks noGrp="1"/>
          </p:cNvSpPr>
          <p:nvPr>
            <p:ph type="body" sz="quarter" idx="62" hasCustomPrompt="1"/>
          </p:nvPr>
        </p:nvSpPr>
        <p:spPr>
          <a:xfrm>
            <a:off x="4266580" y="4699774"/>
            <a:ext cx="2618735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52" name="Textplatzhalter 4"/>
          <p:cNvSpPr>
            <a:spLocks noGrp="1"/>
          </p:cNvSpPr>
          <p:nvPr>
            <p:ph type="body" sz="quarter" idx="63" hasCustomPrompt="1"/>
          </p:nvPr>
        </p:nvSpPr>
        <p:spPr>
          <a:xfrm>
            <a:off x="3814515" y="4873833"/>
            <a:ext cx="3070800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53" name="Textplatzhalter 4"/>
          <p:cNvSpPr>
            <a:spLocks noGrp="1"/>
          </p:cNvSpPr>
          <p:nvPr>
            <p:ph type="body" sz="quarter" idx="64" hasCustomPrompt="1"/>
          </p:nvPr>
        </p:nvSpPr>
        <p:spPr>
          <a:xfrm>
            <a:off x="7193339" y="4347030"/>
            <a:ext cx="813620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54" name="Textplatzhalter 4"/>
          <p:cNvSpPr>
            <a:spLocks noGrp="1"/>
          </p:cNvSpPr>
          <p:nvPr>
            <p:ph type="body" sz="quarter" idx="65" hasCustomPrompt="1"/>
          </p:nvPr>
        </p:nvSpPr>
        <p:spPr>
          <a:xfrm>
            <a:off x="8043211" y="4347030"/>
            <a:ext cx="2223221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55" name="Textplatzhalter 4"/>
          <p:cNvSpPr>
            <a:spLocks noGrp="1"/>
          </p:cNvSpPr>
          <p:nvPr>
            <p:ph type="body" sz="quarter" idx="66" hasCustomPrompt="1"/>
          </p:nvPr>
        </p:nvSpPr>
        <p:spPr>
          <a:xfrm>
            <a:off x="7193339" y="4524456"/>
            <a:ext cx="813620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56" name="Textplatzhalter 4"/>
          <p:cNvSpPr>
            <a:spLocks noGrp="1"/>
          </p:cNvSpPr>
          <p:nvPr>
            <p:ph type="body" sz="quarter" idx="67" hasCustomPrompt="1"/>
          </p:nvPr>
        </p:nvSpPr>
        <p:spPr>
          <a:xfrm>
            <a:off x="8043211" y="4524456"/>
            <a:ext cx="2223221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57" name="Textplatzhalter 4"/>
          <p:cNvSpPr>
            <a:spLocks noGrp="1"/>
          </p:cNvSpPr>
          <p:nvPr>
            <p:ph type="body" sz="quarter" idx="68" hasCustomPrompt="1"/>
          </p:nvPr>
        </p:nvSpPr>
        <p:spPr>
          <a:xfrm>
            <a:off x="7193339" y="4699774"/>
            <a:ext cx="1317676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58" name="Textplatzhalter 4"/>
          <p:cNvSpPr>
            <a:spLocks noGrp="1"/>
          </p:cNvSpPr>
          <p:nvPr>
            <p:ph type="body" sz="quarter" idx="69" hasCustomPrompt="1"/>
          </p:nvPr>
        </p:nvSpPr>
        <p:spPr>
          <a:xfrm>
            <a:off x="7645404" y="4699774"/>
            <a:ext cx="2618735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59" name="Textplatzhalter 4"/>
          <p:cNvSpPr>
            <a:spLocks noGrp="1"/>
          </p:cNvSpPr>
          <p:nvPr>
            <p:ph type="body" sz="quarter" idx="70" hasCustomPrompt="1"/>
          </p:nvPr>
        </p:nvSpPr>
        <p:spPr>
          <a:xfrm>
            <a:off x="7193339" y="4873833"/>
            <a:ext cx="3070800" cy="148474"/>
          </a:xfrm>
        </p:spPr>
        <p:txBody>
          <a:bodyPr wrap="square">
            <a:noAutofit/>
          </a:bodyPr>
          <a:lstStyle>
            <a:lvl1pPr marL="0" marR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lvl1pPr>
            <a:lvl2pPr marL="144463" indent="-144463">
              <a:defRPr baseline="0"/>
            </a:lvl2pPr>
          </a:lstStyle>
          <a:p>
            <a:pPr marL="0" marR="0" lvl="0" indent="0" algn="l" defTabSz="74674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40" name="Textplatzhalter 4"/>
          <p:cNvSpPr>
            <a:spLocks noGrp="1"/>
          </p:cNvSpPr>
          <p:nvPr>
            <p:ph type="body" sz="quarter" idx="71" hasCustomPrompt="1"/>
          </p:nvPr>
        </p:nvSpPr>
        <p:spPr>
          <a:xfrm>
            <a:off x="7193339" y="3827239"/>
            <a:ext cx="3070800" cy="385440"/>
          </a:xfrm>
        </p:spPr>
        <p:txBody>
          <a:bodyPr wrap="square">
            <a:noAutofit/>
          </a:bodyPr>
          <a:lstStyle>
            <a:lvl1pPr marL="0" indent="0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None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542381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1076325" y="3968639"/>
            <a:ext cx="6505575" cy="1048"/>
          </a:xfrm>
          <a:prstGeom prst="line">
            <a:avLst/>
          </a:prstGeom>
          <a:ln w="127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1573344" y="2507631"/>
            <a:ext cx="4472393" cy="2922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i="0" dirty="0" err="1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123049" y="3788710"/>
            <a:ext cx="1872000" cy="360909"/>
          </a:xfrm>
          <a:solidFill>
            <a:srgbClr val="0072CE"/>
          </a:solidFill>
        </p:spPr>
        <p:txBody>
          <a:bodyPr lIns="90000" tIns="90000" rIns="90000" bIns="90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b="1" baseline="0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81900" y="3788709"/>
            <a:ext cx="2700338" cy="360909"/>
          </a:xfrm>
          <a:solidFill>
            <a:srgbClr val="ADC8E9"/>
          </a:solidFill>
        </p:spPr>
        <p:txBody>
          <a:bodyPr lIns="90000" tIns="90000" rIns="90000" bIns="90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b="1" baseline="0"/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8731076" y="585273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9C8CC55-B386-4FEF-A4F1-75B0C602466A}"/>
              </a:ext>
            </a:extLst>
          </p:cNvPr>
          <p:cNvSpPr>
            <a:spLocks noChangeAspect="1" noChangeArrowheads="1" noTextEdit="1"/>
          </p:cNvSpPr>
          <p:nvPr userDrawn="1"/>
        </p:nvSpPr>
        <p:spPr bwMode="gray">
          <a:xfrm>
            <a:off x="2486025" y="2714625"/>
            <a:ext cx="572135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/>
          <p:cNvSpPr>
            <a:spLocks noChangeAspect="1" noChangeArrowheads="1" noTextEdit="1"/>
          </p:cNvSpPr>
          <p:nvPr userDrawn="1"/>
        </p:nvSpPr>
        <p:spPr bwMode="gray">
          <a:xfrm>
            <a:off x="1076325" y="2543175"/>
            <a:ext cx="9205913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69345" y="3789163"/>
            <a:ext cx="1008000" cy="360000"/>
          </a:xfrm>
          <a:solidFill>
            <a:srgbClr val="003868"/>
          </a:solidFill>
        </p:spPr>
        <p:txBody>
          <a:bodyPr lIns="90000" tIns="90000" rIns="90000" bIns="900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1" name="Text Placeholder 39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2664197" y="3789163"/>
            <a:ext cx="1872000" cy="360000"/>
          </a:xfrm>
          <a:solidFill>
            <a:srgbClr val="004C97"/>
          </a:solidFill>
        </p:spPr>
        <p:txBody>
          <a:bodyPr lIns="90000" tIns="90000" rIns="90000" bIns="900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4362685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573344" y="2851387"/>
            <a:ext cx="4472393" cy="22355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i="0" dirty="0" err="1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81900" y="3788709"/>
            <a:ext cx="2700338" cy="360909"/>
          </a:xfrm>
          <a:solidFill>
            <a:srgbClr val="ADC8E9"/>
          </a:solidFill>
        </p:spPr>
        <p:txBody>
          <a:bodyPr lIns="90000" tIns="90000" rIns="90000" bIns="90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b="1" baseline="0"/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1076325" y="3968728"/>
            <a:ext cx="6505575" cy="871"/>
          </a:xfrm>
          <a:prstGeom prst="line">
            <a:avLst/>
          </a:prstGeom>
          <a:ln w="127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8731076" y="585273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9C8CC55-B386-4FEF-A4F1-75B0C602466A}"/>
              </a:ext>
            </a:extLst>
          </p:cNvPr>
          <p:cNvSpPr>
            <a:spLocks noChangeAspect="1" noChangeArrowheads="1" noTextEdit="1"/>
          </p:cNvSpPr>
          <p:nvPr userDrawn="1"/>
        </p:nvSpPr>
        <p:spPr bwMode="gray">
          <a:xfrm>
            <a:off x="2486025" y="2714625"/>
            <a:ext cx="572135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/>
          <p:cNvSpPr>
            <a:spLocks noChangeAspect="1" noChangeArrowheads="1" noTextEdit="1"/>
          </p:cNvSpPr>
          <p:nvPr userDrawn="1"/>
        </p:nvSpPr>
        <p:spPr bwMode="gray">
          <a:xfrm>
            <a:off x="1076325" y="2543175"/>
            <a:ext cx="9205913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 Placeholder 39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69345" y="3789163"/>
            <a:ext cx="1008000" cy="360000"/>
          </a:xfrm>
          <a:solidFill>
            <a:srgbClr val="003868"/>
          </a:solidFill>
        </p:spPr>
        <p:txBody>
          <a:bodyPr lIns="90000" tIns="90000" rIns="90000" bIns="900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0" name="Text Placeholder 39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2664197" y="3789163"/>
            <a:ext cx="1872000" cy="360000"/>
          </a:xfrm>
          <a:solidFill>
            <a:srgbClr val="004C97"/>
          </a:solidFill>
        </p:spPr>
        <p:txBody>
          <a:bodyPr lIns="90000" tIns="90000" rIns="90000" bIns="900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123049" y="3788710"/>
            <a:ext cx="1872000" cy="360909"/>
          </a:xfrm>
          <a:solidFill>
            <a:srgbClr val="0072CE"/>
          </a:solidFill>
        </p:spPr>
        <p:txBody>
          <a:bodyPr lIns="90000" tIns="90000" rIns="90000" bIns="90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b="1" baseline="0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1573343" y="5154850"/>
            <a:ext cx="4472394" cy="179536"/>
          </a:xfrm>
        </p:spPr>
        <p:txBody>
          <a:bodyPr/>
          <a:lstStyle>
            <a:lvl1pPr marL="144000" indent="-144127"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69283662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1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81900" y="3788709"/>
            <a:ext cx="2700338" cy="360909"/>
          </a:xfrm>
          <a:solidFill>
            <a:srgbClr val="ADC8E9"/>
          </a:solidFill>
        </p:spPr>
        <p:txBody>
          <a:bodyPr lIns="90000" tIns="90000" rIns="90000" bIns="90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b="1" baseline="0"/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002766" y="3969163"/>
            <a:ext cx="57913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9C8CC55-B386-4FEF-A4F1-75B0C602466A}"/>
              </a:ext>
            </a:extLst>
          </p:cNvPr>
          <p:cNvSpPr>
            <a:spLocks noChangeAspect="1" noChangeArrowheads="1" noTextEdit="1"/>
          </p:cNvSpPr>
          <p:nvPr userDrawn="1"/>
        </p:nvSpPr>
        <p:spPr bwMode="gray">
          <a:xfrm>
            <a:off x="2486025" y="2714625"/>
            <a:ext cx="572135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/>
          <p:cNvSpPr>
            <a:spLocks noChangeAspect="1" noChangeArrowheads="1" noTextEdit="1"/>
          </p:cNvSpPr>
          <p:nvPr userDrawn="1"/>
        </p:nvSpPr>
        <p:spPr bwMode="gray">
          <a:xfrm>
            <a:off x="1076325" y="2543175"/>
            <a:ext cx="9205913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69345" y="3789163"/>
            <a:ext cx="1008000" cy="360000"/>
          </a:xfrm>
          <a:solidFill>
            <a:srgbClr val="003868"/>
          </a:solidFill>
        </p:spPr>
        <p:txBody>
          <a:bodyPr lIns="90000" tIns="90000" rIns="90000" bIns="900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1" name="Text Placeholder 39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2657541" y="4176727"/>
            <a:ext cx="1872000" cy="46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8" name="Text Placeholder 39"/>
          <p:cNvSpPr>
            <a:spLocks noGrp="1"/>
          </p:cNvSpPr>
          <p:nvPr>
            <p:ph type="body" sz="quarter" idx="35" hasCustomPrompt="1"/>
          </p:nvPr>
        </p:nvSpPr>
        <p:spPr>
          <a:xfrm>
            <a:off x="2657541" y="3276575"/>
            <a:ext cx="1872000" cy="468000"/>
          </a:xfrm>
          <a:solidFill>
            <a:srgbClr val="004C97"/>
          </a:solidFill>
        </p:spPr>
        <p:txBody>
          <a:bodyPr lIns="90000" tIns="90000" rIns="90000" bIns="900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cxnSp>
        <p:nvCxnSpPr>
          <p:cNvPr id="29" name="Elbow Connector 28"/>
          <p:cNvCxnSpPr>
            <a:stCxn id="40" idx="3"/>
            <a:endCxn id="28" idx="1"/>
          </p:cNvCxnSpPr>
          <p:nvPr userDrawn="1"/>
        </p:nvCxnSpPr>
        <p:spPr>
          <a:xfrm flipV="1">
            <a:off x="2077345" y="3510575"/>
            <a:ext cx="580196" cy="458588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0" idx="3"/>
            <a:endCxn id="41" idx="1"/>
          </p:cNvCxnSpPr>
          <p:nvPr userDrawn="1"/>
        </p:nvCxnSpPr>
        <p:spPr>
          <a:xfrm>
            <a:off x="2077345" y="3969163"/>
            <a:ext cx="580196" cy="441564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9"/>
          <p:cNvSpPr>
            <a:spLocks noGrp="1"/>
          </p:cNvSpPr>
          <p:nvPr>
            <p:ph type="body" sz="quarter" idx="36" hasCustomPrompt="1"/>
          </p:nvPr>
        </p:nvSpPr>
        <p:spPr>
          <a:xfrm>
            <a:off x="5109736" y="3996727"/>
            <a:ext cx="1872000" cy="64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7" hasCustomPrompt="1"/>
          </p:nvPr>
        </p:nvSpPr>
        <p:spPr>
          <a:xfrm>
            <a:off x="5109736" y="3276575"/>
            <a:ext cx="1872000" cy="64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cxnSp>
        <p:nvCxnSpPr>
          <p:cNvPr id="45" name="Elbow Connector 44"/>
          <p:cNvCxnSpPr>
            <a:stCxn id="40" idx="2"/>
            <a:endCxn id="39" idx="2"/>
          </p:cNvCxnSpPr>
          <p:nvPr userDrawn="1"/>
        </p:nvCxnSpPr>
        <p:spPr>
          <a:xfrm rot="16200000" flipH="1">
            <a:off x="3561758" y="2160749"/>
            <a:ext cx="495564" cy="4472391"/>
          </a:xfrm>
          <a:prstGeom prst="bentConnector3">
            <a:avLst>
              <a:gd name="adj1" fmla="val 242872"/>
            </a:avLst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2" idx="0"/>
            <a:endCxn id="40" idx="0"/>
          </p:cNvCxnSpPr>
          <p:nvPr userDrawn="1"/>
        </p:nvCxnSpPr>
        <p:spPr>
          <a:xfrm rot="16200000" flipH="1" flipV="1">
            <a:off x="3553247" y="1296673"/>
            <a:ext cx="512588" cy="4472391"/>
          </a:xfrm>
          <a:prstGeom prst="bentConnector3">
            <a:avLst>
              <a:gd name="adj1" fmla="val -135650"/>
            </a:avLst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31076" y="5685889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3617908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81900" y="2714625"/>
            <a:ext cx="2700338" cy="2502738"/>
          </a:xfrm>
          <a:solidFill>
            <a:srgbClr val="ADC8E9"/>
          </a:solidFill>
        </p:spPr>
        <p:txBody>
          <a:bodyPr lIns="90000" tIns="46800" rIns="90000" bIns="468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b="1" baseline="0"/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8731076" y="585273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9C8CC55-B386-4FEF-A4F1-75B0C602466A}"/>
              </a:ext>
            </a:extLst>
          </p:cNvPr>
          <p:cNvSpPr>
            <a:spLocks noChangeAspect="1" noChangeArrowheads="1" noTextEdit="1"/>
          </p:cNvSpPr>
          <p:nvPr userDrawn="1"/>
        </p:nvSpPr>
        <p:spPr bwMode="gray">
          <a:xfrm>
            <a:off x="2486025" y="2714625"/>
            <a:ext cx="572135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/>
          <p:cNvSpPr>
            <a:spLocks noChangeAspect="1" noChangeArrowheads="1" noTextEdit="1"/>
          </p:cNvSpPr>
          <p:nvPr userDrawn="1"/>
        </p:nvSpPr>
        <p:spPr bwMode="gray">
          <a:xfrm>
            <a:off x="1076325" y="2543175"/>
            <a:ext cx="9205913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Placeholder 39"/>
          <p:cNvSpPr>
            <a:spLocks noGrp="1"/>
          </p:cNvSpPr>
          <p:nvPr>
            <p:ph type="body" sz="quarter" idx="36" hasCustomPrompt="1"/>
          </p:nvPr>
        </p:nvSpPr>
        <p:spPr>
          <a:xfrm>
            <a:off x="5109736" y="4029363"/>
            <a:ext cx="1872000" cy="118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7" hasCustomPrompt="1"/>
          </p:nvPr>
        </p:nvSpPr>
        <p:spPr>
          <a:xfrm>
            <a:off x="5109736" y="2720963"/>
            <a:ext cx="1872000" cy="118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3" name="Freeform 9"/>
          <p:cNvSpPr>
            <a:spLocks/>
          </p:cNvSpPr>
          <p:nvPr userDrawn="1"/>
        </p:nvSpPr>
        <p:spPr bwMode="gray">
          <a:xfrm>
            <a:off x="688453" y="2720963"/>
            <a:ext cx="4419928" cy="1188720"/>
          </a:xfrm>
          <a:custGeom>
            <a:avLst/>
            <a:gdLst>
              <a:gd name="T0" fmla="*/ 0 w 2635"/>
              <a:gd name="T1" fmla="*/ 0 h 461"/>
              <a:gd name="T2" fmla="*/ 0 w 2635"/>
              <a:gd name="T3" fmla="*/ 461 h 461"/>
              <a:gd name="T4" fmla="*/ 2484 w 2635"/>
              <a:gd name="T5" fmla="*/ 461 h 461"/>
              <a:gd name="T6" fmla="*/ 2635 w 2635"/>
              <a:gd name="T7" fmla="*/ 230 h 461"/>
              <a:gd name="T8" fmla="*/ 2484 w 2635"/>
              <a:gd name="T9" fmla="*/ 0 h 461"/>
              <a:gd name="T10" fmla="*/ 0 w 2635"/>
              <a:gd name="T11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5" h="461">
                <a:moveTo>
                  <a:pt x="0" y="0"/>
                </a:moveTo>
                <a:lnTo>
                  <a:pt x="0" y="461"/>
                </a:lnTo>
                <a:lnTo>
                  <a:pt x="2484" y="461"/>
                </a:lnTo>
                <a:lnTo>
                  <a:pt x="2635" y="230"/>
                </a:lnTo>
                <a:lnTo>
                  <a:pt x="24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 indent="0">
              <a:buClr>
                <a:srgbClr val="000000"/>
              </a:buClr>
              <a:buSzPct val="100000"/>
              <a:buFont typeface="Wingdings"/>
              <a:buNone/>
            </a:pPr>
            <a:endParaRPr lang="en-US" sz="1200" dirty="0"/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gray">
          <a:xfrm>
            <a:off x="688453" y="4028643"/>
            <a:ext cx="4419928" cy="1188720"/>
          </a:xfrm>
          <a:custGeom>
            <a:avLst/>
            <a:gdLst>
              <a:gd name="T0" fmla="*/ 0 w 2635"/>
              <a:gd name="T1" fmla="*/ 0 h 461"/>
              <a:gd name="T2" fmla="*/ 0 w 2635"/>
              <a:gd name="T3" fmla="*/ 461 h 461"/>
              <a:gd name="T4" fmla="*/ 2484 w 2635"/>
              <a:gd name="T5" fmla="*/ 461 h 461"/>
              <a:gd name="T6" fmla="*/ 2635 w 2635"/>
              <a:gd name="T7" fmla="*/ 231 h 461"/>
              <a:gd name="T8" fmla="*/ 2484 w 2635"/>
              <a:gd name="T9" fmla="*/ 0 h 461"/>
              <a:gd name="T10" fmla="*/ 0 w 2635"/>
              <a:gd name="T11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5" h="461">
                <a:moveTo>
                  <a:pt x="0" y="0"/>
                </a:moveTo>
                <a:lnTo>
                  <a:pt x="0" y="461"/>
                </a:lnTo>
                <a:lnTo>
                  <a:pt x="2484" y="461"/>
                </a:lnTo>
                <a:lnTo>
                  <a:pt x="2635" y="231"/>
                </a:lnTo>
                <a:lnTo>
                  <a:pt x="24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44000" lvl="1" indent="-144000">
              <a:buSzPct val="100000"/>
              <a:buFont typeface="Wingdings"/>
              <a:buChar char="§"/>
            </a:pPr>
            <a:endParaRPr lang="en-US" sz="1200" dirty="0"/>
          </a:p>
        </p:txBody>
      </p:sp>
      <p:sp>
        <p:nvSpPr>
          <p:cNvPr id="37" name="Text Placeholder 36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88975" y="3175733"/>
            <a:ext cx="4152900" cy="279180"/>
          </a:xfrm>
        </p:spPr>
        <p:txBody>
          <a:bodyPr lIns="90000" tIns="46800" rIns="90000" bIns="46800" anchor="ctr"/>
          <a:lstStyle>
            <a:lvl1pPr marL="144000" indent="-144127" algn="l" defTabSz="74674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/>
            </a:lvl1pPr>
            <a:lvl2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39" hasCustomPrompt="1"/>
          </p:nvPr>
        </p:nvSpPr>
        <p:spPr>
          <a:xfrm>
            <a:off x="688975" y="4483413"/>
            <a:ext cx="4152900" cy="279180"/>
          </a:xfrm>
        </p:spPr>
        <p:txBody>
          <a:bodyPr lIns="90000" tIns="46800" rIns="90000" bIns="46800" anchor="ctr"/>
          <a:lstStyle>
            <a:lvl1pPr marL="144000" indent="-144127" algn="l" defTabSz="74674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/>
            </a:lvl1pPr>
            <a:lvl2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7282315" y="3969163"/>
            <a:ext cx="298800" cy="0"/>
          </a:xfrm>
          <a:prstGeom prst="line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2" idx="3"/>
            <a:endCxn id="39" idx="3"/>
          </p:cNvCxnSpPr>
          <p:nvPr userDrawn="1"/>
        </p:nvCxnSpPr>
        <p:spPr>
          <a:xfrm>
            <a:off x="6981736" y="3314963"/>
            <a:ext cx="12700" cy="1308400"/>
          </a:xfrm>
          <a:prstGeom prst="bentConnector3">
            <a:avLst>
              <a:gd name="adj1" fmla="val 23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308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3" name="Freeform 9"/>
          <p:cNvSpPr>
            <a:spLocks/>
          </p:cNvSpPr>
          <p:nvPr userDrawn="1"/>
        </p:nvSpPr>
        <p:spPr bwMode="gray">
          <a:xfrm>
            <a:off x="688453" y="2344715"/>
            <a:ext cx="4419928" cy="1008000"/>
          </a:xfrm>
          <a:custGeom>
            <a:avLst/>
            <a:gdLst>
              <a:gd name="T0" fmla="*/ 0 w 2635"/>
              <a:gd name="T1" fmla="*/ 0 h 461"/>
              <a:gd name="T2" fmla="*/ 0 w 2635"/>
              <a:gd name="T3" fmla="*/ 461 h 461"/>
              <a:gd name="T4" fmla="*/ 2484 w 2635"/>
              <a:gd name="T5" fmla="*/ 461 h 461"/>
              <a:gd name="T6" fmla="*/ 2635 w 2635"/>
              <a:gd name="T7" fmla="*/ 230 h 461"/>
              <a:gd name="T8" fmla="*/ 2484 w 2635"/>
              <a:gd name="T9" fmla="*/ 0 h 461"/>
              <a:gd name="T10" fmla="*/ 0 w 2635"/>
              <a:gd name="T11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5" h="461">
                <a:moveTo>
                  <a:pt x="0" y="0"/>
                </a:moveTo>
                <a:lnTo>
                  <a:pt x="0" y="461"/>
                </a:lnTo>
                <a:lnTo>
                  <a:pt x="2484" y="461"/>
                </a:lnTo>
                <a:lnTo>
                  <a:pt x="2635" y="230"/>
                </a:lnTo>
                <a:lnTo>
                  <a:pt x="24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 indent="0">
              <a:buClr>
                <a:srgbClr val="000000"/>
              </a:buClr>
              <a:buSzPct val="100000"/>
              <a:buFont typeface="Wingdings"/>
              <a:buNone/>
            </a:pPr>
            <a:endParaRPr lang="en-US" sz="1200" dirty="0"/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gray">
          <a:xfrm>
            <a:off x="688453" y="3465163"/>
            <a:ext cx="4419928" cy="1008000"/>
          </a:xfrm>
          <a:custGeom>
            <a:avLst/>
            <a:gdLst>
              <a:gd name="T0" fmla="*/ 0 w 2635"/>
              <a:gd name="T1" fmla="*/ 0 h 461"/>
              <a:gd name="T2" fmla="*/ 0 w 2635"/>
              <a:gd name="T3" fmla="*/ 461 h 461"/>
              <a:gd name="T4" fmla="*/ 2484 w 2635"/>
              <a:gd name="T5" fmla="*/ 461 h 461"/>
              <a:gd name="T6" fmla="*/ 2635 w 2635"/>
              <a:gd name="T7" fmla="*/ 231 h 461"/>
              <a:gd name="T8" fmla="*/ 2484 w 2635"/>
              <a:gd name="T9" fmla="*/ 0 h 461"/>
              <a:gd name="T10" fmla="*/ 0 w 2635"/>
              <a:gd name="T11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5" h="461">
                <a:moveTo>
                  <a:pt x="0" y="0"/>
                </a:moveTo>
                <a:lnTo>
                  <a:pt x="0" y="461"/>
                </a:lnTo>
                <a:lnTo>
                  <a:pt x="2484" y="461"/>
                </a:lnTo>
                <a:lnTo>
                  <a:pt x="2635" y="231"/>
                </a:lnTo>
                <a:lnTo>
                  <a:pt x="24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44000" lvl="1" indent="-144000">
              <a:buSzPct val="100000"/>
              <a:buFont typeface="Wingdings"/>
              <a:buChar char="§"/>
            </a:pPr>
            <a:endParaRPr lang="en-US" sz="1200" dirty="0"/>
          </a:p>
        </p:txBody>
      </p:sp>
      <p:sp>
        <p:nvSpPr>
          <p:cNvPr id="29" name="Freeform 11"/>
          <p:cNvSpPr>
            <a:spLocks/>
          </p:cNvSpPr>
          <p:nvPr userDrawn="1"/>
        </p:nvSpPr>
        <p:spPr bwMode="gray">
          <a:xfrm>
            <a:off x="688453" y="4585612"/>
            <a:ext cx="4419928" cy="1008000"/>
          </a:xfrm>
          <a:custGeom>
            <a:avLst/>
            <a:gdLst>
              <a:gd name="T0" fmla="*/ 0 w 2635"/>
              <a:gd name="T1" fmla="*/ 0 h 461"/>
              <a:gd name="T2" fmla="*/ 0 w 2635"/>
              <a:gd name="T3" fmla="*/ 461 h 461"/>
              <a:gd name="T4" fmla="*/ 2484 w 2635"/>
              <a:gd name="T5" fmla="*/ 461 h 461"/>
              <a:gd name="T6" fmla="*/ 2635 w 2635"/>
              <a:gd name="T7" fmla="*/ 231 h 461"/>
              <a:gd name="T8" fmla="*/ 2484 w 2635"/>
              <a:gd name="T9" fmla="*/ 0 h 461"/>
              <a:gd name="T10" fmla="*/ 0 w 2635"/>
              <a:gd name="T11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5" h="461">
                <a:moveTo>
                  <a:pt x="0" y="0"/>
                </a:moveTo>
                <a:lnTo>
                  <a:pt x="0" y="461"/>
                </a:lnTo>
                <a:lnTo>
                  <a:pt x="2484" y="461"/>
                </a:lnTo>
                <a:lnTo>
                  <a:pt x="2635" y="231"/>
                </a:lnTo>
                <a:lnTo>
                  <a:pt x="24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44000" lvl="1" indent="-144000">
              <a:buSzPct val="100000"/>
              <a:buFont typeface="Wingdings"/>
              <a:buChar char="§"/>
            </a:pPr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581900" y="2344714"/>
            <a:ext cx="2700338" cy="3248897"/>
          </a:xfrm>
          <a:solidFill>
            <a:srgbClr val="ADC8E9"/>
          </a:solidFill>
        </p:spPr>
        <p:txBody>
          <a:bodyPr lIns="90000" tIns="46800" rIns="90000" bIns="468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b="1" baseline="0"/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8731076" y="585273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9C8CC55-B386-4FEF-A4F1-75B0C602466A}"/>
              </a:ext>
            </a:extLst>
          </p:cNvPr>
          <p:cNvSpPr>
            <a:spLocks noChangeAspect="1" noChangeArrowheads="1" noTextEdit="1"/>
          </p:cNvSpPr>
          <p:nvPr userDrawn="1"/>
        </p:nvSpPr>
        <p:spPr bwMode="gray">
          <a:xfrm>
            <a:off x="2486025" y="2714625"/>
            <a:ext cx="572135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/>
          <p:cNvSpPr>
            <a:spLocks noChangeAspect="1" noChangeArrowheads="1" noTextEdit="1"/>
          </p:cNvSpPr>
          <p:nvPr userDrawn="1"/>
        </p:nvSpPr>
        <p:spPr bwMode="gray">
          <a:xfrm>
            <a:off x="1076325" y="2543175"/>
            <a:ext cx="9205913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Placeholder 39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5109736" y="3465163"/>
            <a:ext cx="1872000" cy="100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5109736" y="2344715"/>
            <a:ext cx="1872000" cy="100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37" name="Text Placeholder 36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88975" y="2709125"/>
            <a:ext cx="4152900" cy="279180"/>
          </a:xfrm>
        </p:spPr>
        <p:txBody>
          <a:bodyPr lIns="90000" tIns="46800" rIns="90000" bIns="46800" anchor="ctr"/>
          <a:lstStyle>
            <a:lvl1pPr marL="144000" indent="-144127" algn="l" defTabSz="74674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/>
            </a:lvl1pPr>
            <a:lvl2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3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88975" y="3829573"/>
            <a:ext cx="4152900" cy="279180"/>
          </a:xfrm>
        </p:spPr>
        <p:txBody>
          <a:bodyPr lIns="90000" tIns="46800" rIns="90000" bIns="46800" anchor="ctr"/>
          <a:lstStyle>
            <a:lvl1pPr marL="144000" indent="-144127" algn="l" defTabSz="74674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/>
            </a:lvl1pPr>
            <a:lvl2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3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688975" y="4950022"/>
            <a:ext cx="4152900" cy="279180"/>
          </a:xfrm>
        </p:spPr>
        <p:txBody>
          <a:bodyPr lIns="90000" tIns="46800" rIns="90000" bIns="46800" anchor="ctr"/>
          <a:lstStyle>
            <a:lvl1pPr marL="144000" indent="-144127" algn="l" defTabSz="74674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/>
            </a:lvl1pPr>
            <a:lvl2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41" hasCustomPrompt="1"/>
          </p:nvPr>
        </p:nvSpPr>
        <p:spPr>
          <a:xfrm>
            <a:off x="5109736" y="4585612"/>
            <a:ext cx="1872000" cy="100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cxnSp>
        <p:nvCxnSpPr>
          <p:cNvPr id="8" name="Straight Connector 7"/>
          <p:cNvCxnSpPr>
            <a:stCxn id="39" idx="3"/>
            <a:endCxn id="4" idx="1"/>
          </p:cNvCxnSpPr>
          <p:nvPr userDrawn="1"/>
        </p:nvCxnSpPr>
        <p:spPr>
          <a:xfrm>
            <a:off x="6981736" y="3969163"/>
            <a:ext cx="600164" cy="0"/>
          </a:xfrm>
          <a:prstGeom prst="line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2" idx="3"/>
            <a:endCxn id="31" idx="3"/>
          </p:cNvCxnSpPr>
          <p:nvPr userDrawn="1"/>
        </p:nvCxnSpPr>
        <p:spPr>
          <a:xfrm>
            <a:off x="6981736" y="2848715"/>
            <a:ext cx="12700" cy="2240897"/>
          </a:xfrm>
          <a:prstGeom prst="bentConnector3">
            <a:avLst>
              <a:gd name="adj1" fmla="val 2345732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25" y="1802503"/>
            <a:ext cx="4759200" cy="432000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0" y="1825363"/>
            <a:ext cx="5183955" cy="4287600"/>
          </a:xfrm>
          <a:solidFill>
            <a:schemeClr val="bg2"/>
          </a:solidFill>
        </p:spPr>
        <p:txBody>
          <a:bodyPr>
            <a:noAutofit/>
          </a:bodyPr>
          <a:lstStyle>
            <a:lvl1pPr algn="r">
              <a:defRPr/>
            </a:lvl1pPr>
          </a:lstStyle>
          <a:p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754" y="5860785"/>
            <a:ext cx="1540049" cy="123111"/>
          </a:xfrm>
        </p:spPr>
        <p:txBody>
          <a:bodyPr wrap="square">
            <a:spAutoFit/>
          </a:bodyPr>
          <a:lstStyle>
            <a:lvl1pPr algn="l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0392573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23" name="Freeform 9"/>
          <p:cNvSpPr>
            <a:spLocks/>
          </p:cNvSpPr>
          <p:nvPr userDrawn="1"/>
        </p:nvSpPr>
        <p:spPr bwMode="gray">
          <a:xfrm>
            <a:off x="688453" y="2129175"/>
            <a:ext cx="4419928" cy="828000"/>
          </a:xfrm>
          <a:custGeom>
            <a:avLst/>
            <a:gdLst>
              <a:gd name="T0" fmla="*/ 0 w 2635"/>
              <a:gd name="T1" fmla="*/ 0 h 461"/>
              <a:gd name="T2" fmla="*/ 0 w 2635"/>
              <a:gd name="T3" fmla="*/ 461 h 461"/>
              <a:gd name="T4" fmla="*/ 2484 w 2635"/>
              <a:gd name="T5" fmla="*/ 461 h 461"/>
              <a:gd name="T6" fmla="*/ 2635 w 2635"/>
              <a:gd name="T7" fmla="*/ 230 h 461"/>
              <a:gd name="T8" fmla="*/ 2484 w 2635"/>
              <a:gd name="T9" fmla="*/ 0 h 461"/>
              <a:gd name="T10" fmla="*/ 0 w 2635"/>
              <a:gd name="T11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5" h="461">
                <a:moveTo>
                  <a:pt x="0" y="0"/>
                </a:moveTo>
                <a:lnTo>
                  <a:pt x="0" y="461"/>
                </a:lnTo>
                <a:lnTo>
                  <a:pt x="2484" y="461"/>
                </a:lnTo>
                <a:lnTo>
                  <a:pt x="2635" y="230"/>
                </a:lnTo>
                <a:lnTo>
                  <a:pt x="24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 indent="0">
              <a:buClr>
                <a:srgbClr val="000000"/>
              </a:buClr>
              <a:buSzPct val="100000"/>
              <a:buFont typeface="Wingdings"/>
              <a:buNone/>
            </a:pPr>
            <a:endParaRPr lang="en-US" sz="1200" dirty="0"/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gray">
          <a:xfrm>
            <a:off x="688453" y="3066902"/>
            <a:ext cx="4419928" cy="828000"/>
          </a:xfrm>
          <a:custGeom>
            <a:avLst/>
            <a:gdLst>
              <a:gd name="T0" fmla="*/ 0 w 2635"/>
              <a:gd name="T1" fmla="*/ 0 h 461"/>
              <a:gd name="T2" fmla="*/ 0 w 2635"/>
              <a:gd name="T3" fmla="*/ 461 h 461"/>
              <a:gd name="T4" fmla="*/ 2484 w 2635"/>
              <a:gd name="T5" fmla="*/ 461 h 461"/>
              <a:gd name="T6" fmla="*/ 2635 w 2635"/>
              <a:gd name="T7" fmla="*/ 231 h 461"/>
              <a:gd name="T8" fmla="*/ 2484 w 2635"/>
              <a:gd name="T9" fmla="*/ 0 h 461"/>
              <a:gd name="T10" fmla="*/ 0 w 2635"/>
              <a:gd name="T11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5" h="461">
                <a:moveTo>
                  <a:pt x="0" y="0"/>
                </a:moveTo>
                <a:lnTo>
                  <a:pt x="0" y="461"/>
                </a:lnTo>
                <a:lnTo>
                  <a:pt x="2484" y="461"/>
                </a:lnTo>
                <a:lnTo>
                  <a:pt x="2635" y="231"/>
                </a:lnTo>
                <a:lnTo>
                  <a:pt x="24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44000" lvl="1" indent="-144000">
              <a:buSzPct val="100000"/>
              <a:buFont typeface="Wingdings"/>
              <a:buChar char="§"/>
            </a:pPr>
            <a:endParaRPr lang="en-US" sz="1200" dirty="0"/>
          </a:p>
        </p:txBody>
      </p:sp>
      <p:sp>
        <p:nvSpPr>
          <p:cNvPr id="29" name="Freeform 11"/>
          <p:cNvSpPr>
            <a:spLocks/>
          </p:cNvSpPr>
          <p:nvPr userDrawn="1"/>
        </p:nvSpPr>
        <p:spPr bwMode="gray">
          <a:xfrm>
            <a:off x="688453" y="4004629"/>
            <a:ext cx="4419928" cy="828000"/>
          </a:xfrm>
          <a:custGeom>
            <a:avLst/>
            <a:gdLst>
              <a:gd name="T0" fmla="*/ 0 w 2635"/>
              <a:gd name="T1" fmla="*/ 0 h 461"/>
              <a:gd name="T2" fmla="*/ 0 w 2635"/>
              <a:gd name="T3" fmla="*/ 461 h 461"/>
              <a:gd name="T4" fmla="*/ 2484 w 2635"/>
              <a:gd name="T5" fmla="*/ 461 h 461"/>
              <a:gd name="T6" fmla="*/ 2635 w 2635"/>
              <a:gd name="T7" fmla="*/ 231 h 461"/>
              <a:gd name="T8" fmla="*/ 2484 w 2635"/>
              <a:gd name="T9" fmla="*/ 0 h 461"/>
              <a:gd name="T10" fmla="*/ 0 w 2635"/>
              <a:gd name="T11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5" h="461">
                <a:moveTo>
                  <a:pt x="0" y="0"/>
                </a:moveTo>
                <a:lnTo>
                  <a:pt x="0" y="461"/>
                </a:lnTo>
                <a:lnTo>
                  <a:pt x="2484" y="461"/>
                </a:lnTo>
                <a:lnTo>
                  <a:pt x="2635" y="231"/>
                </a:lnTo>
                <a:lnTo>
                  <a:pt x="24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44000" lvl="1" indent="-144000">
              <a:buSzPct val="100000"/>
              <a:buFont typeface="Wingdings"/>
              <a:buChar char="§"/>
            </a:pPr>
            <a:endParaRPr lang="en-US" sz="1200" dirty="0"/>
          </a:p>
        </p:txBody>
      </p:sp>
      <p:sp>
        <p:nvSpPr>
          <p:cNvPr id="32" name="Freeform 11"/>
          <p:cNvSpPr>
            <a:spLocks/>
          </p:cNvSpPr>
          <p:nvPr userDrawn="1"/>
        </p:nvSpPr>
        <p:spPr bwMode="gray">
          <a:xfrm>
            <a:off x="688453" y="4942356"/>
            <a:ext cx="4419928" cy="828000"/>
          </a:xfrm>
          <a:custGeom>
            <a:avLst/>
            <a:gdLst>
              <a:gd name="T0" fmla="*/ 0 w 2635"/>
              <a:gd name="T1" fmla="*/ 0 h 461"/>
              <a:gd name="T2" fmla="*/ 0 w 2635"/>
              <a:gd name="T3" fmla="*/ 461 h 461"/>
              <a:gd name="T4" fmla="*/ 2484 w 2635"/>
              <a:gd name="T5" fmla="*/ 461 h 461"/>
              <a:gd name="T6" fmla="*/ 2635 w 2635"/>
              <a:gd name="T7" fmla="*/ 231 h 461"/>
              <a:gd name="T8" fmla="*/ 2484 w 2635"/>
              <a:gd name="T9" fmla="*/ 0 h 461"/>
              <a:gd name="T10" fmla="*/ 0 w 2635"/>
              <a:gd name="T11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5" h="461">
                <a:moveTo>
                  <a:pt x="0" y="0"/>
                </a:moveTo>
                <a:lnTo>
                  <a:pt x="0" y="461"/>
                </a:lnTo>
                <a:lnTo>
                  <a:pt x="2484" y="461"/>
                </a:lnTo>
                <a:lnTo>
                  <a:pt x="2635" y="231"/>
                </a:lnTo>
                <a:lnTo>
                  <a:pt x="24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44000" lvl="1" indent="-144000">
              <a:buSzPct val="100000"/>
              <a:buFont typeface="Wingdings"/>
              <a:buChar char="§"/>
            </a:pPr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581900" y="2129176"/>
            <a:ext cx="2700338" cy="3641180"/>
          </a:xfrm>
          <a:solidFill>
            <a:srgbClr val="ADC8E9"/>
          </a:solidFill>
        </p:spPr>
        <p:txBody>
          <a:bodyPr lIns="90000" tIns="46800" rIns="90000" bIns="468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b="1" baseline="0"/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8731076" y="585273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9C8CC55-B386-4FEF-A4F1-75B0C602466A}"/>
              </a:ext>
            </a:extLst>
          </p:cNvPr>
          <p:cNvSpPr>
            <a:spLocks noChangeAspect="1" noChangeArrowheads="1" noTextEdit="1"/>
          </p:cNvSpPr>
          <p:nvPr userDrawn="1"/>
        </p:nvSpPr>
        <p:spPr bwMode="gray">
          <a:xfrm>
            <a:off x="2486025" y="2714625"/>
            <a:ext cx="572135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/>
          <p:cNvSpPr>
            <a:spLocks noChangeAspect="1" noChangeArrowheads="1" noTextEdit="1"/>
          </p:cNvSpPr>
          <p:nvPr userDrawn="1"/>
        </p:nvSpPr>
        <p:spPr bwMode="gray">
          <a:xfrm>
            <a:off x="1076325" y="2543175"/>
            <a:ext cx="9205913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Placeholder 39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5109736" y="3066902"/>
            <a:ext cx="1872000" cy="82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5109736" y="2129175"/>
            <a:ext cx="1872000" cy="82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37" name="Text Placeholder 36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88975" y="3341312"/>
            <a:ext cx="4152900" cy="279180"/>
          </a:xfrm>
        </p:spPr>
        <p:txBody>
          <a:bodyPr lIns="90000" tIns="46800" rIns="90000" bIns="46800" anchor="ctr"/>
          <a:lstStyle>
            <a:lvl1pPr marL="144000" indent="-144127" algn="l" defTabSz="74674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/>
            </a:lvl1pPr>
            <a:lvl2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3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88975" y="4279039"/>
            <a:ext cx="4152900" cy="279180"/>
          </a:xfrm>
        </p:spPr>
        <p:txBody>
          <a:bodyPr lIns="90000" tIns="46800" rIns="90000" bIns="46800" anchor="ctr"/>
          <a:lstStyle>
            <a:lvl1pPr marL="144000" indent="-144127" algn="l" defTabSz="74674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/>
            </a:lvl1pPr>
            <a:lvl2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41" hasCustomPrompt="1"/>
          </p:nvPr>
        </p:nvSpPr>
        <p:spPr>
          <a:xfrm>
            <a:off x="5109736" y="4004629"/>
            <a:ext cx="1872000" cy="82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290916" y="3949765"/>
            <a:ext cx="296468" cy="0"/>
          </a:xfrm>
          <a:prstGeom prst="line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2" idx="3"/>
            <a:endCxn id="34" idx="3"/>
          </p:cNvCxnSpPr>
          <p:nvPr userDrawn="1"/>
        </p:nvCxnSpPr>
        <p:spPr>
          <a:xfrm>
            <a:off x="6981736" y="2543175"/>
            <a:ext cx="12700" cy="2813181"/>
          </a:xfrm>
          <a:prstGeom prst="bentConnector3">
            <a:avLst>
              <a:gd name="adj1" fmla="val 2362496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6"/>
          <p:cNvSpPr>
            <a:spLocks noGrp="1"/>
          </p:cNvSpPr>
          <p:nvPr>
            <p:ph type="body" sz="quarter" idx="42" hasCustomPrompt="1"/>
          </p:nvPr>
        </p:nvSpPr>
        <p:spPr>
          <a:xfrm>
            <a:off x="688975" y="5216766"/>
            <a:ext cx="4152900" cy="279180"/>
          </a:xfrm>
        </p:spPr>
        <p:txBody>
          <a:bodyPr lIns="90000" tIns="46800" rIns="90000" bIns="46800" anchor="ctr"/>
          <a:lstStyle>
            <a:lvl1pPr marL="144000" indent="-144127" algn="l" defTabSz="74674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/>
            </a:lvl1pPr>
            <a:lvl2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43" hasCustomPrompt="1"/>
          </p:nvPr>
        </p:nvSpPr>
        <p:spPr>
          <a:xfrm>
            <a:off x="5109736" y="4942356"/>
            <a:ext cx="1872000" cy="82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44" hasCustomPrompt="1"/>
          </p:nvPr>
        </p:nvSpPr>
        <p:spPr>
          <a:xfrm>
            <a:off x="688975" y="2403585"/>
            <a:ext cx="4152900" cy="279180"/>
          </a:xfrm>
        </p:spPr>
        <p:txBody>
          <a:bodyPr lIns="90000" tIns="46800" rIns="90000" bIns="46800" anchor="ctr"/>
          <a:lstStyle>
            <a:lvl1pPr marL="144000" indent="-144127" algn="l" defTabSz="74674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tabLst/>
              <a:defRPr/>
            </a:lvl1pPr>
            <a:lvl2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38" name="Elbow Connector 37"/>
          <p:cNvCxnSpPr>
            <a:stCxn id="39" idx="3"/>
            <a:endCxn id="31" idx="3"/>
          </p:cNvCxnSpPr>
          <p:nvPr userDrawn="1"/>
        </p:nvCxnSpPr>
        <p:spPr>
          <a:xfrm>
            <a:off x="6981736" y="3480902"/>
            <a:ext cx="12700" cy="937727"/>
          </a:xfrm>
          <a:prstGeom prst="bentConnector3">
            <a:avLst>
              <a:gd name="adj1" fmla="val 236250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736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5" y="2052439"/>
            <a:ext cx="6318969" cy="468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48" hasCustomPrompt="1"/>
          </p:nvPr>
        </p:nvSpPr>
        <p:spPr>
          <a:xfrm>
            <a:off x="688975" y="5184855"/>
            <a:ext cx="144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cxnSp>
        <p:nvCxnSpPr>
          <p:cNvPr id="48" name="Straight Connector 47"/>
          <p:cNvCxnSpPr/>
          <p:nvPr userDrawn="1"/>
        </p:nvCxnSpPr>
        <p:spPr bwMode="gray">
          <a:xfrm>
            <a:off x="688976" y="4957909"/>
            <a:ext cx="9593262" cy="0"/>
          </a:xfrm>
          <a:prstGeom prst="line">
            <a:avLst/>
          </a:prstGeom>
          <a:ln w="127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 bwMode="gray">
          <a:xfrm>
            <a:off x="7101106" y="4957909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8731076" y="585273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0" name="Text Placeholder 39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2315299" y="5184855"/>
            <a:ext cx="144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1" name="Text Placeholder 39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3941622" y="5184855"/>
            <a:ext cx="144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2" name="Text Placeholder 39"/>
          <p:cNvSpPr>
            <a:spLocks noGrp="1"/>
          </p:cNvSpPr>
          <p:nvPr userDrawn="1">
            <p:ph type="body" sz="quarter" idx="51" hasCustomPrompt="1"/>
          </p:nvPr>
        </p:nvSpPr>
        <p:spPr>
          <a:xfrm>
            <a:off x="5567944" y="5184855"/>
            <a:ext cx="144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3" name="Text Placeholder 39"/>
          <p:cNvSpPr>
            <a:spLocks noGrp="1"/>
          </p:cNvSpPr>
          <p:nvPr userDrawn="1">
            <p:ph type="body" sz="quarter" idx="52" hasCustomPrompt="1"/>
          </p:nvPr>
        </p:nvSpPr>
        <p:spPr>
          <a:xfrm>
            <a:off x="7194268" y="5184855"/>
            <a:ext cx="144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4" name="Text Placeholder 39"/>
          <p:cNvSpPr>
            <a:spLocks noGrp="1"/>
          </p:cNvSpPr>
          <p:nvPr userDrawn="1">
            <p:ph type="body" sz="quarter" idx="53" hasCustomPrompt="1"/>
          </p:nvPr>
        </p:nvSpPr>
        <p:spPr>
          <a:xfrm>
            <a:off x="8820589" y="5184855"/>
            <a:ext cx="144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72" name="Text Placeholder 39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7194268" y="2052439"/>
            <a:ext cx="3066321" cy="46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688975" y="2666333"/>
            <a:ext cx="1440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5567944" y="2666334"/>
            <a:ext cx="1440000" cy="216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61" hasCustomPrompt="1"/>
          </p:nvPr>
        </p:nvSpPr>
        <p:spPr>
          <a:xfrm>
            <a:off x="3941621" y="2666334"/>
            <a:ext cx="1440000" cy="216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2315298" y="2666334"/>
            <a:ext cx="1440000" cy="216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63" hasCustomPrompt="1"/>
          </p:nvPr>
        </p:nvSpPr>
        <p:spPr>
          <a:xfrm>
            <a:off x="7194268" y="2666334"/>
            <a:ext cx="1440000" cy="216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64" hasCustomPrompt="1"/>
          </p:nvPr>
        </p:nvSpPr>
        <p:spPr>
          <a:xfrm>
            <a:off x="8820589" y="2666334"/>
            <a:ext cx="1440000" cy="216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1946374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48" hasCustomPrompt="1"/>
          </p:nvPr>
        </p:nvSpPr>
        <p:spPr>
          <a:xfrm>
            <a:off x="688975" y="5184855"/>
            <a:ext cx="1764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54" name="Text Placeholder 39"/>
          <p:cNvSpPr>
            <a:spLocks noGrp="1"/>
          </p:cNvSpPr>
          <p:nvPr>
            <p:ph type="body" sz="quarter" idx="44" hasCustomPrompt="1"/>
          </p:nvPr>
        </p:nvSpPr>
        <p:spPr>
          <a:xfrm>
            <a:off x="6552589" y="2052439"/>
            <a:ext cx="3708000" cy="46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6" y="2052439"/>
            <a:ext cx="5673075" cy="468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8731076" y="585273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49" hasCustomPrompt="1"/>
          </p:nvPr>
        </p:nvSpPr>
        <p:spPr>
          <a:xfrm>
            <a:off x="2643513" y="5184855"/>
            <a:ext cx="1764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1" name="Text Placeholder 39"/>
          <p:cNvSpPr>
            <a:spLocks noGrp="1"/>
          </p:cNvSpPr>
          <p:nvPr>
            <p:ph type="body" sz="quarter" idx="50" hasCustomPrompt="1"/>
          </p:nvPr>
        </p:nvSpPr>
        <p:spPr>
          <a:xfrm>
            <a:off x="4598051" y="5184855"/>
            <a:ext cx="1764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3" name="Text Placeholder 39"/>
          <p:cNvSpPr>
            <a:spLocks noGrp="1"/>
          </p:cNvSpPr>
          <p:nvPr>
            <p:ph type="body" sz="quarter" idx="52" hasCustomPrompt="1"/>
          </p:nvPr>
        </p:nvSpPr>
        <p:spPr>
          <a:xfrm>
            <a:off x="6552589" y="5184855"/>
            <a:ext cx="1764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4" name="Text Placeholder 39"/>
          <p:cNvSpPr>
            <a:spLocks noGrp="1"/>
          </p:cNvSpPr>
          <p:nvPr>
            <p:ph type="body" sz="quarter" idx="53" hasCustomPrompt="1"/>
          </p:nvPr>
        </p:nvSpPr>
        <p:spPr>
          <a:xfrm>
            <a:off x="8496589" y="5184855"/>
            <a:ext cx="1764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cxnSp>
        <p:nvCxnSpPr>
          <p:cNvPr id="28" name="Straight Connector 27"/>
          <p:cNvCxnSpPr/>
          <p:nvPr userDrawn="1"/>
        </p:nvCxnSpPr>
        <p:spPr bwMode="gray">
          <a:xfrm>
            <a:off x="688976" y="4957909"/>
            <a:ext cx="9593262" cy="0"/>
          </a:xfrm>
          <a:prstGeom prst="line">
            <a:avLst/>
          </a:prstGeom>
          <a:ln w="127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6457320" y="4957909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688975" y="2666336"/>
            <a:ext cx="1764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2643513" y="2666336"/>
            <a:ext cx="1764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61" hasCustomPrompt="1"/>
          </p:nvPr>
        </p:nvSpPr>
        <p:spPr>
          <a:xfrm>
            <a:off x="4598051" y="2666336"/>
            <a:ext cx="1764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6552589" y="2666336"/>
            <a:ext cx="1764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63" hasCustomPrompt="1"/>
          </p:nvPr>
        </p:nvSpPr>
        <p:spPr>
          <a:xfrm>
            <a:off x="8496589" y="2666336"/>
            <a:ext cx="1764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15294539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6" y="2052439"/>
            <a:ext cx="4680000" cy="468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48" hasCustomPrompt="1"/>
          </p:nvPr>
        </p:nvSpPr>
        <p:spPr>
          <a:xfrm>
            <a:off x="688975" y="5184855"/>
            <a:ext cx="144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88976" y="4957909"/>
            <a:ext cx="9593262" cy="180000"/>
            <a:chOff x="688976" y="4931410"/>
            <a:chExt cx="9593262" cy="180000"/>
          </a:xfrm>
        </p:grpSpPr>
        <p:cxnSp>
          <p:nvCxnSpPr>
            <p:cNvPr id="48" name="Straight Connector 47"/>
            <p:cNvCxnSpPr/>
            <p:nvPr userDrawn="1"/>
          </p:nvCxnSpPr>
          <p:spPr bwMode="gray">
            <a:xfrm>
              <a:off x="688976" y="4931410"/>
              <a:ext cx="95932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>
              <a:off x="5488976" y="4931410"/>
              <a:ext cx="0" cy="180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8731076" y="585273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49" hasCustomPrompt="1"/>
          </p:nvPr>
        </p:nvSpPr>
        <p:spPr>
          <a:xfrm>
            <a:off x="2308975" y="5184855"/>
            <a:ext cx="144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1" name="Text Placeholder 39"/>
          <p:cNvSpPr>
            <a:spLocks noGrp="1"/>
          </p:cNvSpPr>
          <p:nvPr>
            <p:ph type="body" sz="quarter" idx="50" hasCustomPrompt="1"/>
          </p:nvPr>
        </p:nvSpPr>
        <p:spPr>
          <a:xfrm>
            <a:off x="3928976" y="5184855"/>
            <a:ext cx="144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2" name="Text Placeholder 39"/>
          <p:cNvSpPr>
            <a:spLocks noGrp="1"/>
          </p:cNvSpPr>
          <p:nvPr>
            <p:ph type="body" sz="quarter" idx="51" hasCustomPrompt="1"/>
          </p:nvPr>
        </p:nvSpPr>
        <p:spPr>
          <a:xfrm>
            <a:off x="5580589" y="5184855"/>
            <a:ext cx="144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3" name="Text Placeholder 39"/>
          <p:cNvSpPr>
            <a:spLocks noGrp="1"/>
          </p:cNvSpPr>
          <p:nvPr>
            <p:ph type="body" sz="quarter" idx="52" hasCustomPrompt="1"/>
          </p:nvPr>
        </p:nvSpPr>
        <p:spPr>
          <a:xfrm>
            <a:off x="7200589" y="5184855"/>
            <a:ext cx="144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4" name="Text Placeholder 39"/>
          <p:cNvSpPr>
            <a:spLocks noGrp="1"/>
          </p:cNvSpPr>
          <p:nvPr>
            <p:ph type="body" sz="quarter" idx="53" hasCustomPrompt="1"/>
          </p:nvPr>
        </p:nvSpPr>
        <p:spPr>
          <a:xfrm>
            <a:off x="8820589" y="5184855"/>
            <a:ext cx="144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72" name="Text Placeholder 39"/>
          <p:cNvSpPr>
            <a:spLocks noGrp="1"/>
          </p:cNvSpPr>
          <p:nvPr>
            <p:ph type="body" sz="quarter" idx="44" hasCustomPrompt="1"/>
          </p:nvPr>
        </p:nvSpPr>
        <p:spPr>
          <a:xfrm>
            <a:off x="5580589" y="2052439"/>
            <a:ext cx="4680000" cy="46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688975" y="2666333"/>
            <a:ext cx="1440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5580589" y="2666334"/>
            <a:ext cx="1440000" cy="216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61" hasCustomPrompt="1"/>
          </p:nvPr>
        </p:nvSpPr>
        <p:spPr>
          <a:xfrm>
            <a:off x="3928976" y="2666334"/>
            <a:ext cx="1440000" cy="216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2308975" y="2666334"/>
            <a:ext cx="1440000" cy="216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63" hasCustomPrompt="1"/>
          </p:nvPr>
        </p:nvSpPr>
        <p:spPr>
          <a:xfrm>
            <a:off x="7200589" y="2666334"/>
            <a:ext cx="1440000" cy="216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64" hasCustomPrompt="1"/>
          </p:nvPr>
        </p:nvSpPr>
        <p:spPr>
          <a:xfrm>
            <a:off x="8820589" y="2666334"/>
            <a:ext cx="1440000" cy="216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0036686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6" y="2052439"/>
            <a:ext cx="6300000" cy="468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48" hasCustomPrompt="1"/>
          </p:nvPr>
        </p:nvSpPr>
        <p:spPr>
          <a:xfrm>
            <a:off x="688975" y="5184855"/>
            <a:ext cx="144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8731076" y="585273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49" hasCustomPrompt="1"/>
          </p:nvPr>
        </p:nvSpPr>
        <p:spPr>
          <a:xfrm>
            <a:off x="2308975" y="5184855"/>
            <a:ext cx="144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1" name="Text Placeholder 39"/>
          <p:cNvSpPr>
            <a:spLocks noGrp="1"/>
          </p:cNvSpPr>
          <p:nvPr>
            <p:ph type="body" sz="quarter" idx="50" hasCustomPrompt="1"/>
          </p:nvPr>
        </p:nvSpPr>
        <p:spPr>
          <a:xfrm>
            <a:off x="3928975" y="5184855"/>
            <a:ext cx="144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2" name="Text Placeholder 39"/>
          <p:cNvSpPr>
            <a:spLocks noGrp="1"/>
          </p:cNvSpPr>
          <p:nvPr>
            <p:ph type="body" sz="quarter" idx="51" hasCustomPrompt="1"/>
          </p:nvPr>
        </p:nvSpPr>
        <p:spPr>
          <a:xfrm>
            <a:off x="5548976" y="5184855"/>
            <a:ext cx="144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3" name="Text Placeholder 39"/>
          <p:cNvSpPr>
            <a:spLocks noGrp="1"/>
          </p:cNvSpPr>
          <p:nvPr>
            <p:ph type="body" sz="quarter" idx="52" hasCustomPrompt="1"/>
          </p:nvPr>
        </p:nvSpPr>
        <p:spPr>
          <a:xfrm>
            <a:off x="7200589" y="5184855"/>
            <a:ext cx="3060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72" name="Text Placeholder 39"/>
          <p:cNvSpPr>
            <a:spLocks noGrp="1"/>
          </p:cNvSpPr>
          <p:nvPr>
            <p:ph type="body" sz="quarter" idx="44" hasCustomPrompt="1"/>
          </p:nvPr>
        </p:nvSpPr>
        <p:spPr>
          <a:xfrm>
            <a:off x="7200589" y="2052439"/>
            <a:ext cx="3060000" cy="46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88976" y="4957909"/>
            <a:ext cx="9593262" cy="0"/>
          </a:xfrm>
          <a:prstGeom prst="line">
            <a:avLst/>
          </a:prstGeom>
          <a:ln w="127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 bwMode="gray">
          <a:xfrm>
            <a:off x="7094782" y="4957909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688975" y="2666333"/>
            <a:ext cx="1440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5548976" y="2666334"/>
            <a:ext cx="1440000" cy="216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61" hasCustomPrompt="1"/>
          </p:nvPr>
        </p:nvSpPr>
        <p:spPr>
          <a:xfrm>
            <a:off x="3928975" y="2666334"/>
            <a:ext cx="1440000" cy="216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2308975" y="2666334"/>
            <a:ext cx="1440000" cy="216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63" hasCustomPrompt="1"/>
          </p:nvPr>
        </p:nvSpPr>
        <p:spPr>
          <a:xfrm>
            <a:off x="7200589" y="2666334"/>
            <a:ext cx="3060000" cy="2160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0271732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48" hasCustomPrompt="1"/>
          </p:nvPr>
        </p:nvSpPr>
        <p:spPr>
          <a:xfrm>
            <a:off x="688975" y="5184855"/>
            <a:ext cx="1764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54" name="Text Placeholder 39"/>
          <p:cNvSpPr>
            <a:spLocks noGrp="1"/>
          </p:cNvSpPr>
          <p:nvPr>
            <p:ph type="body" sz="quarter" idx="44" hasCustomPrompt="1"/>
          </p:nvPr>
        </p:nvSpPr>
        <p:spPr>
          <a:xfrm>
            <a:off x="6552589" y="2052439"/>
            <a:ext cx="3708000" cy="46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6" y="2052439"/>
            <a:ext cx="5673075" cy="468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8731076" y="585273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49" hasCustomPrompt="1"/>
          </p:nvPr>
        </p:nvSpPr>
        <p:spPr>
          <a:xfrm>
            <a:off x="2643513" y="5184855"/>
            <a:ext cx="1764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1" name="Text Placeholder 39"/>
          <p:cNvSpPr>
            <a:spLocks noGrp="1"/>
          </p:cNvSpPr>
          <p:nvPr>
            <p:ph type="body" sz="quarter" idx="50" hasCustomPrompt="1"/>
          </p:nvPr>
        </p:nvSpPr>
        <p:spPr>
          <a:xfrm>
            <a:off x="4598051" y="5184855"/>
            <a:ext cx="1764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3" name="Text Placeholder 39"/>
          <p:cNvSpPr>
            <a:spLocks noGrp="1"/>
          </p:cNvSpPr>
          <p:nvPr>
            <p:ph type="body" sz="quarter" idx="52" hasCustomPrompt="1"/>
          </p:nvPr>
        </p:nvSpPr>
        <p:spPr>
          <a:xfrm>
            <a:off x="6552589" y="5184855"/>
            <a:ext cx="3708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cxnSp>
        <p:nvCxnSpPr>
          <p:cNvPr id="23" name="Straight Connector 22"/>
          <p:cNvCxnSpPr/>
          <p:nvPr userDrawn="1"/>
        </p:nvCxnSpPr>
        <p:spPr bwMode="gray">
          <a:xfrm>
            <a:off x="688976" y="4957909"/>
            <a:ext cx="9593262" cy="0"/>
          </a:xfrm>
          <a:prstGeom prst="line">
            <a:avLst/>
          </a:prstGeom>
          <a:ln w="127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 bwMode="gray">
          <a:xfrm>
            <a:off x="6457320" y="4957909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688975" y="2666336"/>
            <a:ext cx="1764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2643513" y="2666336"/>
            <a:ext cx="1764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61" hasCustomPrompt="1"/>
          </p:nvPr>
        </p:nvSpPr>
        <p:spPr>
          <a:xfrm>
            <a:off x="4598051" y="2666336"/>
            <a:ext cx="1764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6552587" y="2666336"/>
            <a:ext cx="3708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63538855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48" hasCustomPrompt="1"/>
          </p:nvPr>
        </p:nvSpPr>
        <p:spPr>
          <a:xfrm>
            <a:off x="688975" y="5184855"/>
            <a:ext cx="2736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54" name="Text Placeholder 39"/>
          <p:cNvSpPr>
            <a:spLocks noGrp="1"/>
          </p:cNvSpPr>
          <p:nvPr>
            <p:ph type="body" sz="quarter" idx="44" hasCustomPrompt="1"/>
          </p:nvPr>
        </p:nvSpPr>
        <p:spPr>
          <a:xfrm>
            <a:off x="6552589" y="2052439"/>
            <a:ext cx="3708000" cy="46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6" y="2052439"/>
            <a:ext cx="5673075" cy="468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8731076" y="585273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49" hasCustomPrompt="1"/>
          </p:nvPr>
        </p:nvSpPr>
        <p:spPr>
          <a:xfrm>
            <a:off x="3626051" y="5184855"/>
            <a:ext cx="2736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3" name="Text Placeholder 39"/>
          <p:cNvSpPr>
            <a:spLocks noGrp="1"/>
          </p:cNvSpPr>
          <p:nvPr>
            <p:ph type="body" sz="quarter" idx="52" hasCustomPrompt="1"/>
          </p:nvPr>
        </p:nvSpPr>
        <p:spPr>
          <a:xfrm>
            <a:off x="6552589" y="5184855"/>
            <a:ext cx="3708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cxnSp>
        <p:nvCxnSpPr>
          <p:cNvPr id="22" name="Straight Connector 21"/>
          <p:cNvCxnSpPr/>
          <p:nvPr userDrawn="1"/>
        </p:nvCxnSpPr>
        <p:spPr bwMode="gray">
          <a:xfrm>
            <a:off x="688976" y="4957909"/>
            <a:ext cx="9593262" cy="0"/>
          </a:xfrm>
          <a:prstGeom prst="line">
            <a:avLst/>
          </a:prstGeom>
          <a:ln w="127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457320" y="4957909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688975" y="2666336"/>
            <a:ext cx="2736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61" hasCustomPrompt="1"/>
          </p:nvPr>
        </p:nvSpPr>
        <p:spPr>
          <a:xfrm>
            <a:off x="3626051" y="2666336"/>
            <a:ext cx="2736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6552589" y="2666336"/>
            <a:ext cx="3708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0274450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3"/>
            <a:ext cx="10267950" cy="428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48" hasCustomPrompt="1"/>
          </p:nvPr>
        </p:nvSpPr>
        <p:spPr>
          <a:xfrm>
            <a:off x="688975" y="5184855"/>
            <a:ext cx="1764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6" y="2052439"/>
            <a:ext cx="5673075" cy="468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8731076" y="5852731"/>
            <a:ext cx="1540049" cy="123111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49" hasCustomPrompt="1"/>
          </p:nvPr>
        </p:nvSpPr>
        <p:spPr>
          <a:xfrm>
            <a:off x="2643513" y="5184855"/>
            <a:ext cx="1764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1" name="Text Placeholder 39"/>
          <p:cNvSpPr>
            <a:spLocks noGrp="1"/>
          </p:cNvSpPr>
          <p:nvPr>
            <p:ph type="body" sz="quarter" idx="50" hasCustomPrompt="1"/>
          </p:nvPr>
        </p:nvSpPr>
        <p:spPr>
          <a:xfrm>
            <a:off x="4598051" y="5184855"/>
            <a:ext cx="1764000" cy="61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88976" y="4957909"/>
            <a:ext cx="5673075" cy="180000"/>
            <a:chOff x="688976" y="4931410"/>
            <a:chExt cx="9593262" cy="180000"/>
          </a:xfrm>
        </p:grpSpPr>
        <p:cxnSp>
          <p:nvCxnSpPr>
            <p:cNvPr id="21" name="Straight Connector 20"/>
            <p:cNvCxnSpPr/>
            <p:nvPr userDrawn="1"/>
          </p:nvCxnSpPr>
          <p:spPr bwMode="gray">
            <a:xfrm>
              <a:off x="688976" y="4931410"/>
              <a:ext cx="959326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>
              <a:off x="5488976" y="4931410"/>
              <a:ext cx="0" cy="180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688975" y="2666336"/>
            <a:ext cx="1764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2643513" y="2666336"/>
            <a:ext cx="1764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61" hasCustomPrompt="1"/>
          </p:nvPr>
        </p:nvSpPr>
        <p:spPr>
          <a:xfrm>
            <a:off x="4598051" y="2666336"/>
            <a:ext cx="1764000" cy="2160001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7913960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31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37" name="Text Placeholder 39"/>
          <p:cNvSpPr>
            <a:spLocks noGrp="1"/>
          </p:cNvSpPr>
          <p:nvPr>
            <p:ph type="body" sz="quarter" idx="59" hasCustomPrompt="1"/>
          </p:nvPr>
        </p:nvSpPr>
        <p:spPr>
          <a:xfrm>
            <a:off x="7200589" y="2052439"/>
            <a:ext cx="3060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5" y="2052439"/>
            <a:ext cx="3060000" cy="468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39"/>
          <p:cNvSpPr>
            <a:spLocks noGrp="1"/>
          </p:cNvSpPr>
          <p:nvPr>
            <p:ph type="body" sz="quarter" idx="57" hasCustomPrompt="1"/>
          </p:nvPr>
        </p:nvSpPr>
        <p:spPr>
          <a:xfrm>
            <a:off x="3944782" y="2052439"/>
            <a:ext cx="3060000" cy="46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60" hasCustomPrompt="1"/>
          </p:nvPr>
        </p:nvSpPr>
        <p:spPr>
          <a:xfrm>
            <a:off x="688975" y="4495983"/>
            <a:ext cx="3060000" cy="221856"/>
          </a:xfrm>
          <a:noFill/>
        </p:spPr>
        <p:txBody>
          <a:bodyPr wrap="square" lIns="35941" tIns="35941" rIns="35941" bIns="35941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3" name="Text Placeholder 39"/>
          <p:cNvSpPr>
            <a:spLocks noGrp="1"/>
          </p:cNvSpPr>
          <p:nvPr>
            <p:ph type="body" sz="quarter" idx="61" hasCustomPrompt="1"/>
          </p:nvPr>
        </p:nvSpPr>
        <p:spPr>
          <a:xfrm>
            <a:off x="3952976" y="4495983"/>
            <a:ext cx="3060000" cy="221856"/>
          </a:xfrm>
          <a:noFill/>
        </p:spPr>
        <p:txBody>
          <a:bodyPr wrap="square" lIns="35941" tIns="35941" rIns="35941" bIns="35941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62" hasCustomPrompt="1"/>
          </p:nvPr>
        </p:nvSpPr>
        <p:spPr>
          <a:xfrm>
            <a:off x="7200589" y="4495983"/>
            <a:ext cx="3060000" cy="221856"/>
          </a:xfrm>
          <a:noFill/>
        </p:spPr>
        <p:txBody>
          <a:bodyPr wrap="square" lIns="35941" tIns="35941" rIns="35941" bIns="35941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63" hasCustomPrompt="1"/>
          </p:nvPr>
        </p:nvSpPr>
        <p:spPr>
          <a:xfrm>
            <a:off x="688975" y="2666336"/>
            <a:ext cx="3060000" cy="1685631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64" hasCustomPrompt="1"/>
          </p:nvPr>
        </p:nvSpPr>
        <p:spPr>
          <a:xfrm>
            <a:off x="3944782" y="2666336"/>
            <a:ext cx="3060000" cy="1685631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65" hasCustomPrompt="1"/>
          </p:nvPr>
        </p:nvSpPr>
        <p:spPr>
          <a:xfrm>
            <a:off x="7200589" y="2666336"/>
            <a:ext cx="3060000" cy="1685631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5200185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41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37" name="Text Placeholder 39"/>
          <p:cNvSpPr>
            <a:spLocks noGrp="1"/>
          </p:cNvSpPr>
          <p:nvPr>
            <p:ph type="body" sz="quarter" idx="59" hasCustomPrompt="1"/>
          </p:nvPr>
        </p:nvSpPr>
        <p:spPr>
          <a:xfrm>
            <a:off x="7200589" y="2052439"/>
            <a:ext cx="3060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5" y="2052439"/>
            <a:ext cx="3060000" cy="468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39"/>
          <p:cNvSpPr>
            <a:spLocks noGrp="1"/>
          </p:cNvSpPr>
          <p:nvPr>
            <p:ph type="body" sz="quarter" idx="57" hasCustomPrompt="1"/>
          </p:nvPr>
        </p:nvSpPr>
        <p:spPr>
          <a:xfrm>
            <a:off x="3944782" y="2052439"/>
            <a:ext cx="3060000" cy="46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63" hasCustomPrompt="1"/>
          </p:nvPr>
        </p:nvSpPr>
        <p:spPr>
          <a:xfrm>
            <a:off x="688975" y="2666335"/>
            <a:ext cx="3060000" cy="2952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64" hasCustomPrompt="1"/>
          </p:nvPr>
        </p:nvSpPr>
        <p:spPr>
          <a:xfrm>
            <a:off x="3944782" y="2666335"/>
            <a:ext cx="3060000" cy="2952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65" hasCustomPrompt="1"/>
          </p:nvPr>
        </p:nvSpPr>
        <p:spPr>
          <a:xfrm>
            <a:off x="7200589" y="2666335"/>
            <a:ext cx="3060000" cy="2952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46367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25" y="1802503"/>
            <a:ext cx="4759200" cy="4126860"/>
          </a:xfrm>
        </p:spPr>
        <p:txBody>
          <a:bodyPr wrap="square">
            <a:noAutofit/>
          </a:bodyPr>
          <a:lstStyle>
            <a:lvl1pPr marL="144000" indent="-144127">
              <a:lnSpc>
                <a:spcPts val="1400"/>
              </a:lnSpc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  <a:lvl2pPr marL="144463" indent="-144463">
              <a:defRPr baseline="0"/>
            </a:lvl2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25"/>
          </p:nvPr>
        </p:nvSpPr>
        <p:spPr>
          <a:xfrm>
            <a:off x="0" y="1825363"/>
            <a:ext cx="5183955" cy="4104000"/>
          </a:xfrm>
          <a:solidFill>
            <a:schemeClr val="bg2"/>
          </a:solidFill>
        </p:spPr>
        <p:txBody>
          <a:bodyPr>
            <a:noAutofit/>
          </a:bodyPr>
          <a:lstStyle>
            <a:lvl1pPr algn="r">
              <a:defRPr/>
            </a:lvl1pPr>
          </a:lstStyle>
          <a:p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18">
            <a:extLst>
              <a:ext uri="{FF2B5EF4-FFF2-40B4-BE49-F238E27FC236}">
                <a16:creationId xmlns:a16="http://schemas.microsoft.com/office/drawing/2014/main" id="{4505FE1F-E6A6-421A-9A6C-2689A8577E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754" y="5677185"/>
            <a:ext cx="1540049" cy="123111"/>
          </a:xfrm>
        </p:spPr>
        <p:txBody>
          <a:bodyPr wrap="square">
            <a:spAutoFit/>
          </a:bodyPr>
          <a:lstStyle>
            <a:lvl1pPr algn="l">
              <a:lnSpc>
                <a:spcPct val="100000"/>
              </a:lnSpc>
              <a:defRPr sz="8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0971555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31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37" name="Text Placeholder 39"/>
          <p:cNvSpPr>
            <a:spLocks noGrp="1"/>
          </p:cNvSpPr>
          <p:nvPr>
            <p:ph type="body" sz="quarter" idx="59" hasCustomPrompt="1"/>
          </p:nvPr>
        </p:nvSpPr>
        <p:spPr>
          <a:xfrm>
            <a:off x="7200589" y="2052439"/>
            <a:ext cx="3060000" cy="79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5" y="2052439"/>
            <a:ext cx="3060000" cy="792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39"/>
          <p:cNvSpPr>
            <a:spLocks noGrp="1"/>
          </p:cNvSpPr>
          <p:nvPr>
            <p:ph type="body" sz="quarter" idx="57" hasCustomPrompt="1"/>
          </p:nvPr>
        </p:nvSpPr>
        <p:spPr>
          <a:xfrm>
            <a:off x="3944782" y="2052439"/>
            <a:ext cx="3060000" cy="792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60" hasCustomPrompt="1"/>
          </p:nvPr>
        </p:nvSpPr>
        <p:spPr>
          <a:xfrm>
            <a:off x="688975" y="4553935"/>
            <a:ext cx="3060000" cy="221856"/>
          </a:xfrm>
          <a:noFill/>
        </p:spPr>
        <p:txBody>
          <a:bodyPr wrap="square" lIns="35941" tIns="35941" rIns="35941" bIns="35941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3" name="Text Placeholder 39"/>
          <p:cNvSpPr>
            <a:spLocks noGrp="1"/>
          </p:cNvSpPr>
          <p:nvPr>
            <p:ph type="body" sz="quarter" idx="61" hasCustomPrompt="1"/>
          </p:nvPr>
        </p:nvSpPr>
        <p:spPr>
          <a:xfrm>
            <a:off x="3952976" y="4553935"/>
            <a:ext cx="3060000" cy="221856"/>
          </a:xfrm>
          <a:noFill/>
        </p:spPr>
        <p:txBody>
          <a:bodyPr wrap="square" lIns="35941" tIns="35941" rIns="35941" bIns="35941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62" hasCustomPrompt="1"/>
          </p:nvPr>
        </p:nvSpPr>
        <p:spPr>
          <a:xfrm>
            <a:off x="7200589" y="4553935"/>
            <a:ext cx="3060000" cy="221856"/>
          </a:xfrm>
          <a:noFill/>
        </p:spPr>
        <p:txBody>
          <a:bodyPr wrap="square" lIns="35941" tIns="35941" rIns="35941" bIns="35941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63" hasCustomPrompt="1"/>
          </p:nvPr>
        </p:nvSpPr>
        <p:spPr>
          <a:xfrm>
            <a:off x="688975" y="2983615"/>
            <a:ext cx="3060000" cy="1440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64" hasCustomPrompt="1"/>
          </p:nvPr>
        </p:nvSpPr>
        <p:spPr>
          <a:xfrm>
            <a:off x="3944782" y="2983615"/>
            <a:ext cx="3060000" cy="1440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65" hasCustomPrompt="1"/>
          </p:nvPr>
        </p:nvSpPr>
        <p:spPr>
          <a:xfrm>
            <a:off x="7200589" y="2983615"/>
            <a:ext cx="3060000" cy="1440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2409086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336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63" hasCustomPrompt="1"/>
          </p:nvPr>
        </p:nvSpPr>
        <p:spPr>
          <a:xfrm>
            <a:off x="5580588" y="2052439"/>
            <a:ext cx="4680000" cy="792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688975" y="2983615"/>
            <a:ext cx="4680000" cy="1440000"/>
          </a:xfrm>
        </p:spPr>
        <p:txBody>
          <a:bodyPr wrap="square" lIns="35941" tIns="35941" rIns="35941" bIns="35941" anchor="t" anchorCtr="0">
            <a:noAutofit/>
          </a:bodyPr>
          <a:lstStyle>
            <a:lvl1pPr marL="144000" indent="-144127" algn="l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4" y="2052439"/>
            <a:ext cx="4680000" cy="792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60" hasCustomPrompt="1"/>
          </p:nvPr>
        </p:nvSpPr>
        <p:spPr>
          <a:xfrm>
            <a:off x="688975" y="4553935"/>
            <a:ext cx="4680000" cy="251736"/>
          </a:xfrm>
          <a:noFill/>
        </p:spPr>
        <p:txBody>
          <a:bodyPr wrap="square" lIns="35941" tIns="35941" rIns="35941" bIns="35941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5580588" y="2983615"/>
            <a:ext cx="4680000" cy="1440000"/>
          </a:xfrm>
        </p:spPr>
        <p:txBody>
          <a:bodyPr wrap="square" lIns="35941" tIns="35941" rIns="35941" bIns="35941" anchor="t" anchorCtr="0">
            <a:noAutofit/>
          </a:bodyPr>
          <a:lstStyle>
            <a:lvl1pPr marL="144000" indent="-144127" algn="l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39"/>
          <p:cNvSpPr>
            <a:spLocks noGrp="1"/>
          </p:cNvSpPr>
          <p:nvPr>
            <p:ph type="body" sz="quarter" idx="65" hasCustomPrompt="1"/>
          </p:nvPr>
        </p:nvSpPr>
        <p:spPr>
          <a:xfrm>
            <a:off x="5580588" y="4553935"/>
            <a:ext cx="4680000" cy="251736"/>
          </a:xfrm>
          <a:noFill/>
        </p:spPr>
        <p:txBody>
          <a:bodyPr wrap="square" lIns="35941" tIns="35941" rIns="35941" bIns="35941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937821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336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688975" y="2983615"/>
            <a:ext cx="4680000" cy="1440000"/>
          </a:xfrm>
        </p:spPr>
        <p:txBody>
          <a:bodyPr wrap="square" lIns="35941" tIns="35941" rIns="35941" bIns="35941" anchor="t" anchorCtr="0">
            <a:noAutofit/>
          </a:bodyPr>
          <a:lstStyle>
            <a:lvl1pPr marL="144000" indent="-144127" algn="l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4" y="2052439"/>
            <a:ext cx="4680000" cy="792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9C8CC55-B386-4FEF-A4F1-75B0C602466A}"/>
              </a:ext>
            </a:extLst>
          </p:cNvPr>
          <p:cNvSpPr>
            <a:spLocks noChangeAspect="1" noChangeArrowheads="1" noTextEdit="1"/>
          </p:cNvSpPr>
          <p:nvPr userDrawn="1"/>
        </p:nvSpPr>
        <p:spPr bwMode="gray">
          <a:xfrm>
            <a:off x="2486025" y="2714625"/>
            <a:ext cx="572135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/>
          <p:cNvSpPr>
            <a:spLocks noChangeAspect="1" noChangeArrowheads="1" noTextEdit="1"/>
          </p:cNvSpPr>
          <p:nvPr userDrawn="1"/>
        </p:nvSpPr>
        <p:spPr bwMode="gray">
          <a:xfrm>
            <a:off x="1076325" y="2543175"/>
            <a:ext cx="9205913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60" hasCustomPrompt="1"/>
          </p:nvPr>
        </p:nvSpPr>
        <p:spPr>
          <a:xfrm>
            <a:off x="688975" y="4553935"/>
            <a:ext cx="4680000" cy="251736"/>
          </a:xfrm>
          <a:noFill/>
        </p:spPr>
        <p:txBody>
          <a:bodyPr wrap="square" lIns="35941" tIns="35941" rIns="35941" bIns="35941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6279274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336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4" y="2052439"/>
            <a:ext cx="4680000" cy="324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39"/>
          <p:cNvSpPr>
            <a:spLocks noGrp="1"/>
          </p:cNvSpPr>
          <p:nvPr>
            <p:ph type="body" sz="quarter" idx="63" hasCustomPrompt="1"/>
          </p:nvPr>
        </p:nvSpPr>
        <p:spPr>
          <a:xfrm>
            <a:off x="688975" y="2479759"/>
            <a:ext cx="2281462" cy="486000"/>
          </a:xfrm>
          <a:solidFill>
            <a:srgbClr val="0072CE"/>
          </a:solidFill>
        </p:spPr>
        <p:txBody>
          <a:bodyPr lIns="90000" tIns="46800" rIns="90000" bIns="46800" anchor="ctr">
            <a:norm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9" name="Text Placeholder 39"/>
          <p:cNvSpPr>
            <a:spLocks noGrp="1"/>
          </p:cNvSpPr>
          <p:nvPr>
            <p:ph type="body" sz="quarter" idx="64" hasCustomPrompt="1"/>
          </p:nvPr>
        </p:nvSpPr>
        <p:spPr>
          <a:xfrm>
            <a:off x="3087512" y="2479759"/>
            <a:ext cx="2281462" cy="486000"/>
          </a:xfrm>
          <a:solidFill>
            <a:srgbClr val="0072CE"/>
          </a:solidFill>
        </p:spPr>
        <p:txBody>
          <a:bodyPr lIns="90000" tIns="46800" rIns="90000" bIns="46800" anchor="ctr">
            <a:norm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52" name="Text Placeholder 39"/>
          <p:cNvSpPr>
            <a:spLocks noGrp="1"/>
          </p:cNvSpPr>
          <p:nvPr>
            <p:ph type="body" sz="quarter" idx="67" hasCustomPrompt="1"/>
          </p:nvPr>
        </p:nvSpPr>
        <p:spPr>
          <a:xfrm>
            <a:off x="5577512" y="2479759"/>
            <a:ext cx="2284539" cy="486000"/>
          </a:xfrm>
          <a:solidFill>
            <a:srgbClr val="ADC8E9"/>
          </a:solidFill>
        </p:spPr>
        <p:txBody>
          <a:bodyPr lIns="90000" tIns="46800" rIns="90000" bIns="46800" anchor="ctr">
            <a:norm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53" name="Text Placeholder 39"/>
          <p:cNvSpPr>
            <a:spLocks noGrp="1"/>
          </p:cNvSpPr>
          <p:nvPr>
            <p:ph type="body" sz="quarter" idx="68" hasCustomPrompt="1"/>
          </p:nvPr>
        </p:nvSpPr>
        <p:spPr>
          <a:xfrm>
            <a:off x="7979127" y="2479759"/>
            <a:ext cx="2281462" cy="486000"/>
          </a:xfrm>
          <a:solidFill>
            <a:srgbClr val="ADC8E9"/>
          </a:solidFill>
        </p:spPr>
        <p:txBody>
          <a:bodyPr lIns="90000" tIns="46800" rIns="90000" bIns="46800" anchor="ctr">
            <a:norm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70" hasCustomPrompt="1"/>
          </p:nvPr>
        </p:nvSpPr>
        <p:spPr>
          <a:xfrm>
            <a:off x="688975" y="3055759"/>
            <a:ext cx="2281462" cy="1908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71" hasCustomPrompt="1"/>
          </p:nvPr>
        </p:nvSpPr>
        <p:spPr>
          <a:xfrm>
            <a:off x="3087512" y="3055759"/>
            <a:ext cx="2281462" cy="1908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72" hasCustomPrompt="1"/>
          </p:nvPr>
        </p:nvSpPr>
        <p:spPr>
          <a:xfrm>
            <a:off x="5577512" y="3055759"/>
            <a:ext cx="2284539" cy="1908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73" hasCustomPrompt="1"/>
          </p:nvPr>
        </p:nvSpPr>
        <p:spPr>
          <a:xfrm>
            <a:off x="7979127" y="3055759"/>
            <a:ext cx="2291998" cy="1908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39"/>
          <p:cNvSpPr>
            <a:spLocks noGrp="1"/>
          </p:cNvSpPr>
          <p:nvPr>
            <p:ph type="body" sz="quarter" idx="59" hasCustomPrompt="1"/>
          </p:nvPr>
        </p:nvSpPr>
        <p:spPr>
          <a:xfrm>
            <a:off x="5577512" y="2052439"/>
            <a:ext cx="4680000" cy="324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0008742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336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37" name="Text Placeholder 39"/>
          <p:cNvSpPr>
            <a:spLocks noGrp="1"/>
          </p:cNvSpPr>
          <p:nvPr>
            <p:ph type="body" sz="quarter" idx="59" hasCustomPrompt="1"/>
          </p:nvPr>
        </p:nvSpPr>
        <p:spPr>
          <a:xfrm>
            <a:off x="5577512" y="2052439"/>
            <a:ext cx="4680000" cy="324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4" y="2052439"/>
            <a:ext cx="4680000" cy="324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39"/>
          <p:cNvSpPr>
            <a:spLocks noGrp="1"/>
          </p:cNvSpPr>
          <p:nvPr>
            <p:ph type="body" sz="quarter" idx="63" hasCustomPrompt="1"/>
          </p:nvPr>
        </p:nvSpPr>
        <p:spPr>
          <a:xfrm>
            <a:off x="688975" y="2479759"/>
            <a:ext cx="2281462" cy="486000"/>
          </a:xfrm>
          <a:solidFill>
            <a:srgbClr val="0072CE"/>
          </a:solidFill>
        </p:spPr>
        <p:txBody>
          <a:bodyPr lIns="90000" tIns="46800" rIns="90000" bIns="46800" anchor="ctr">
            <a:norm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9" name="Text Placeholder 39"/>
          <p:cNvSpPr>
            <a:spLocks noGrp="1"/>
          </p:cNvSpPr>
          <p:nvPr>
            <p:ph type="body" sz="quarter" idx="64" hasCustomPrompt="1"/>
          </p:nvPr>
        </p:nvSpPr>
        <p:spPr>
          <a:xfrm>
            <a:off x="3087512" y="2479759"/>
            <a:ext cx="2281462" cy="486000"/>
          </a:xfrm>
          <a:solidFill>
            <a:srgbClr val="0072CE"/>
          </a:solidFill>
        </p:spPr>
        <p:txBody>
          <a:bodyPr lIns="90000" tIns="46800" rIns="90000" bIns="46800" anchor="ctr">
            <a:norm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52" name="Text Placeholder 39"/>
          <p:cNvSpPr>
            <a:spLocks noGrp="1"/>
          </p:cNvSpPr>
          <p:nvPr>
            <p:ph type="body" sz="quarter" idx="67" hasCustomPrompt="1"/>
          </p:nvPr>
        </p:nvSpPr>
        <p:spPr>
          <a:xfrm>
            <a:off x="5577512" y="2479759"/>
            <a:ext cx="4680000" cy="486000"/>
          </a:xfrm>
          <a:solidFill>
            <a:srgbClr val="ADC8E9"/>
          </a:solidFill>
        </p:spPr>
        <p:txBody>
          <a:bodyPr lIns="90000" tIns="46800" rIns="90000" bIns="46800" anchor="ctr">
            <a:norm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70" hasCustomPrompt="1"/>
          </p:nvPr>
        </p:nvSpPr>
        <p:spPr>
          <a:xfrm>
            <a:off x="688975" y="3055759"/>
            <a:ext cx="2281462" cy="1908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71" hasCustomPrompt="1"/>
          </p:nvPr>
        </p:nvSpPr>
        <p:spPr>
          <a:xfrm>
            <a:off x="3087512" y="3055759"/>
            <a:ext cx="2281462" cy="1908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72" hasCustomPrompt="1"/>
          </p:nvPr>
        </p:nvSpPr>
        <p:spPr>
          <a:xfrm>
            <a:off x="5577512" y="3055759"/>
            <a:ext cx="4679999" cy="1908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79220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41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6" y="2052439"/>
            <a:ext cx="1801392" cy="468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39"/>
          <p:cNvSpPr>
            <a:spLocks noGrp="1"/>
          </p:cNvSpPr>
          <p:nvPr>
            <p:ph type="body" sz="quarter" idx="57" hasCustomPrompt="1"/>
          </p:nvPr>
        </p:nvSpPr>
        <p:spPr>
          <a:xfrm>
            <a:off x="2631531" y="2052439"/>
            <a:ext cx="1801392" cy="46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60" hasCustomPrompt="1"/>
          </p:nvPr>
        </p:nvSpPr>
        <p:spPr>
          <a:xfrm>
            <a:off x="4574086" y="2052439"/>
            <a:ext cx="1801392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1" name="Text Placeholder 39"/>
          <p:cNvSpPr>
            <a:spLocks noGrp="1"/>
          </p:cNvSpPr>
          <p:nvPr>
            <p:ph type="body" sz="quarter" idx="62" hasCustomPrompt="1"/>
          </p:nvPr>
        </p:nvSpPr>
        <p:spPr>
          <a:xfrm>
            <a:off x="6516641" y="2052439"/>
            <a:ext cx="1801392" cy="468000"/>
          </a:xfrm>
          <a:solidFill>
            <a:srgbClr val="ADC8E9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3" name="Text Placeholder 39"/>
          <p:cNvSpPr>
            <a:spLocks noGrp="1"/>
          </p:cNvSpPr>
          <p:nvPr>
            <p:ph type="body" sz="quarter" idx="64" hasCustomPrompt="1"/>
          </p:nvPr>
        </p:nvSpPr>
        <p:spPr>
          <a:xfrm>
            <a:off x="8459197" y="2052439"/>
            <a:ext cx="1801392" cy="468000"/>
          </a:xfrm>
          <a:solidFill>
            <a:srgbClr val="7C7C7B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70" hasCustomPrompt="1"/>
          </p:nvPr>
        </p:nvSpPr>
        <p:spPr>
          <a:xfrm>
            <a:off x="688975" y="2607722"/>
            <a:ext cx="1801393" cy="3204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71" hasCustomPrompt="1"/>
          </p:nvPr>
        </p:nvSpPr>
        <p:spPr>
          <a:xfrm>
            <a:off x="2631530" y="2607722"/>
            <a:ext cx="1801393" cy="3204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72" hasCustomPrompt="1"/>
          </p:nvPr>
        </p:nvSpPr>
        <p:spPr>
          <a:xfrm>
            <a:off x="4574085" y="2607722"/>
            <a:ext cx="1801393" cy="3204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73" hasCustomPrompt="1"/>
          </p:nvPr>
        </p:nvSpPr>
        <p:spPr>
          <a:xfrm>
            <a:off x="8459196" y="2607722"/>
            <a:ext cx="1801393" cy="3204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74" hasCustomPrompt="1"/>
          </p:nvPr>
        </p:nvSpPr>
        <p:spPr>
          <a:xfrm>
            <a:off x="6516640" y="2607722"/>
            <a:ext cx="1801393" cy="3204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0249709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41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54" name="Text Placeholder 39"/>
          <p:cNvSpPr>
            <a:spLocks noGrp="1"/>
          </p:cNvSpPr>
          <p:nvPr>
            <p:ph type="body" sz="quarter" idx="44" hasCustomPrompt="1"/>
          </p:nvPr>
        </p:nvSpPr>
        <p:spPr>
          <a:xfrm>
            <a:off x="688976" y="2052439"/>
            <a:ext cx="9571614" cy="46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49" hasCustomPrompt="1"/>
          </p:nvPr>
        </p:nvSpPr>
        <p:spPr>
          <a:xfrm>
            <a:off x="688977" y="2666336"/>
            <a:ext cx="2268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1" name="Text Placeholder 39"/>
          <p:cNvSpPr>
            <a:spLocks noGrp="1"/>
          </p:cNvSpPr>
          <p:nvPr>
            <p:ph type="body" sz="quarter" idx="50" hasCustomPrompt="1"/>
          </p:nvPr>
        </p:nvSpPr>
        <p:spPr>
          <a:xfrm>
            <a:off x="3123515" y="2666336"/>
            <a:ext cx="2268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3" name="Text Placeholder 39"/>
          <p:cNvSpPr>
            <a:spLocks noGrp="1"/>
          </p:cNvSpPr>
          <p:nvPr>
            <p:ph type="body" sz="quarter" idx="52" hasCustomPrompt="1"/>
          </p:nvPr>
        </p:nvSpPr>
        <p:spPr>
          <a:xfrm>
            <a:off x="5558053" y="2666336"/>
            <a:ext cx="2268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4" name="Text Placeholder 39"/>
          <p:cNvSpPr>
            <a:spLocks noGrp="1"/>
          </p:cNvSpPr>
          <p:nvPr>
            <p:ph type="body" sz="quarter" idx="53" hasCustomPrompt="1"/>
          </p:nvPr>
        </p:nvSpPr>
        <p:spPr>
          <a:xfrm>
            <a:off x="7992590" y="2666336"/>
            <a:ext cx="2268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688975" y="3238251"/>
            <a:ext cx="2268002" cy="2412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3123513" y="3238251"/>
            <a:ext cx="2268002" cy="2412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61" hasCustomPrompt="1"/>
          </p:nvPr>
        </p:nvSpPr>
        <p:spPr>
          <a:xfrm>
            <a:off x="5558051" y="3238251"/>
            <a:ext cx="2268002" cy="2412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7992588" y="3238251"/>
            <a:ext cx="2268002" cy="2412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24629812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41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54" name="Text Placeholder 39"/>
          <p:cNvSpPr>
            <a:spLocks noGrp="1"/>
          </p:cNvSpPr>
          <p:nvPr>
            <p:ph type="body" sz="quarter" idx="44" hasCustomPrompt="1"/>
          </p:nvPr>
        </p:nvSpPr>
        <p:spPr>
          <a:xfrm>
            <a:off x="2643514" y="2052439"/>
            <a:ext cx="7617076" cy="46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6" y="2052439"/>
            <a:ext cx="1797049" cy="468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49" hasCustomPrompt="1"/>
          </p:nvPr>
        </p:nvSpPr>
        <p:spPr>
          <a:xfrm>
            <a:off x="2643513" y="2666336"/>
            <a:ext cx="1764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1" name="Text Placeholder 39"/>
          <p:cNvSpPr>
            <a:spLocks noGrp="1"/>
          </p:cNvSpPr>
          <p:nvPr>
            <p:ph type="body" sz="quarter" idx="50" hasCustomPrompt="1"/>
          </p:nvPr>
        </p:nvSpPr>
        <p:spPr>
          <a:xfrm>
            <a:off x="4598051" y="2666336"/>
            <a:ext cx="1764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3" name="Text Placeholder 39"/>
          <p:cNvSpPr>
            <a:spLocks noGrp="1"/>
          </p:cNvSpPr>
          <p:nvPr>
            <p:ph type="body" sz="quarter" idx="52" hasCustomPrompt="1"/>
          </p:nvPr>
        </p:nvSpPr>
        <p:spPr>
          <a:xfrm>
            <a:off x="6552589" y="2666336"/>
            <a:ext cx="1764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4" name="Text Placeholder 39"/>
          <p:cNvSpPr>
            <a:spLocks noGrp="1"/>
          </p:cNvSpPr>
          <p:nvPr>
            <p:ph type="body" sz="quarter" idx="53" hasCustomPrompt="1"/>
          </p:nvPr>
        </p:nvSpPr>
        <p:spPr>
          <a:xfrm>
            <a:off x="8496589" y="2666336"/>
            <a:ext cx="1764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688976" y="2666336"/>
            <a:ext cx="1764000" cy="2988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4598051" y="3238251"/>
            <a:ext cx="1764000" cy="2412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61" hasCustomPrompt="1"/>
          </p:nvPr>
        </p:nvSpPr>
        <p:spPr>
          <a:xfrm>
            <a:off x="6552589" y="3238251"/>
            <a:ext cx="1764000" cy="2412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8496589" y="3238251"/>
            <a:ext cx="1764000" cy="2412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63" hasCustomPrompt="1"/>
          </p:nvPr>
        </p:nvSpPr>
        <p:spPr>
          <a:xfrm>
            <a:off x="2643513" y="3238251"/>
            <a:ext cx="1764000" cy="2412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05866269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41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54" name="Text Placeholder 39"/>
          <p:cNvSpPr>
            <a:spLocks noGrp="1"/>
          </p:cNvSpPr>
          <p:nvPr>
            <p:ph type="body" sz="quarter" idx="44" hasCustomPrompt="1"/>
          </p:nvPr>
        </p:nvSpPr>
        <p:spPr>
          <a:xfrm>
            <a:off x="2643514" y="2052439"/>
            <a:ext cx="7617076" cy="46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6" y="2052439"/>
            <a:ext cx="1797049" cy="468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49" hasCustomPrompt="1"/>
          </p:nvPr>
        </p:nvSpPr>
        <p:spPr>
          <a:xfrm>
            <a:off x="2643513" y="2666336"/>
            <a:ext cx="2412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1" name="Text Placeholder 39"/>
          <p:cNvSpPr>
            <a:spLocks noGrp="1"/>
          </p:cNvSpPr>
          <p:nvPr>
            <p:ph type="body" sz="quarter" idx="50" hasCustomPrompt="1"/>
          </p:nvPr>
        </p:nvSpPr>
        <p:spPr>
          <a:xfrm>
            <a:off x="5246052" y="2666336"/>
            <a:ext cx="2412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3" name="Text Placeholder 39"/>
          <p:cNvSpPr>
            <a:spLocks noGrp="1"/>
          </p:cNvSpPr>
          <p:nvPr>
            <p:ph type="body" sz="quarter" idx="52" hasCustomPrompt="1"/>
          </p:nvPr>
        </p:nvSpPr>
        <p:spPr>
          <a:xfrm>
            <a:off x="7848590" y="2666336"/>
            <a:ext cx="2412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2643513" y="3238251"/>
            <a:ext cx="2412000" cy="2412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5246052" y="3238251"/>
            <a:ext cx="2412000" cy="2412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61" hasCustomPrompt="1"/>
          </p:nvPr>
        </p:nvSpPr>
        <p:spPr>
          <a:xfrm>
            <a:off x="7848590" y="3238251"/>
            <a:ext cx="2412000" cy="2412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62" hasCustomPrompt="1"/>
          </p:nvPr>
        </p:nvSpPr>
        <p:spPr>
          <a:xfrm>
            <a:off x="688976" y="2666336"/>
            <a:ext cx="1764000" cy="2988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6430830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0"/>
          <p:cNvSpPr>
            <a:spLocks/>
          </p:cNvSpPr>
          <p:nvPr userDrawn="1"/>
        </p:nvSpPr>
        <p:spPr>
          <a:xfrm>
            <a:off x="434975" y="1825364"/>
            <a:ext cx="10267950" cy="410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ea typeface="Credit Suisse Type Light" charset="0"/>
              <a:cs typeface="Credit Suisse Type Light" charset="0"/>
            </a:endParaRPr>
          </a:p>
        </p:txBody>
      </p:sp>
      <p:sp>
        <p:nvSpPr>
          <p:cNvPr id="54" name="Text Placeholder 39"/>
          <p:cNvSpPr>
            <a:spLocks noGrp="1"/>
          </p:cNvSpPr>
          <p:nvPr>
            <p:ph type="body" sz="quarter" idx="44" hasCustomPrompt="1"/>
          </p:nvPr>
        </p:nvSpPr>
        <p:spPr>
          <a:xfrm>
            <a:off x="2643514" y="2052439"/>
            <a:ext cx="7617076" cy="468000"/>
          </a:xfrm>
          <a:solidFill>
            <a:srgbClr val="004C97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42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88976" y="2052439"/>
            <a:ext cx="1797049" cy="468000"/>
          </a:xfrm>
          <a:solidFill>
            <a:srgbClr val="003868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4800" y="342000"/>
            <a:ext cx="9846000" cy="706604"/>
          </a:xfrm>
        </p:spPr>
        <p:txBody>
          <a:bodyPr/>
          <a:lstStyle>
            <a:lvl1pPr>
              <a:lnSpc>
                <a:spcPct val="82000"/>
              </a:lnSpc>
              <a:defRPr/>
            </a:lvl1pPr>
          </a:lstStyle>
          <a:p>
            <a:r>
              <a:rPr lang="en-US" dirty="0"/>
              <a:t>Headline 28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>
                <a:solidFill>
                  <a:srgbClr val="A8A8A7"/>
                </a:solidFill>
              </a:rPr>
              <a:t>(Subtitle text Credit Suisse Gray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24754" y="6546493"/>
            <a:ext cx="9839385" cy="184666"/>
          </a:xfr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defRPr sz="1200"/>
            </a:lvl1pPr>
          </a:lstStyle>
          <a:p>
            <a:pPr lvl="0"/>
            <a:r>
              <a:rPr lang="en-US" dirty="0"/>
              <a:t>Legal Disclaimer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platzhalter 9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83005" y="7014429"/>
            <a:ext cx="1422946" cy="123111"/>
          </a:xfrm>
        </p:spPr>
        <p:txBody>
          <a:bodyPr wrap="square" anchor="t" anchorCtr="0">
            <a:spAutoFit/>
          </a:bodyPr>
          <a:lstStyle>
            <a:lvl1pPr marL="0" indent="0" algn="r">
              <a:lnSpc>
                <a:spcPct val="100000"/>
              </a:lnSpc>
              <a:defRPr sz="800">
                <a:solidFill>
                  <a:srgbClr val="DADADA"/>
                </a:solidFill>
              </a:defRPr>
            </a:lvl1pPr>
          </a:lstStyle>
          <a:p>
            <a:pPr lvl="0"/>
            <a:r>
              <a:rPr lang="en-US" dirty="0"/>
              <a:t>Code</a:t>
            </a:r>
          </a:p>
        </p:txBody>
      </p:sp>
      <p:sp>
        <p:nvSpPr>
          <p:cNvPr id="16" name="Text Placeholder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775741" y="7014429"/>
            <a:ext cx="4904855" cy="123111"/>
          </a:xfrm>
        </p:spPr>
        <p:txBody>
          <a:bodyPr anchor="t"/>
          <a:lstStyle>
            <a:lvl1pPr>
              <a:lnSpc>
                <a:spcPct val="100000"/>
              </a:lnSpc>
              <a:defRPr sz="800" b="1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49" hasCustomPrompt="1"/>
          </p:nvPr>
        </p:nvSpPr>
        <p:spPr>
          <a:xfrm>
            <a:off x="2643513" y="2666336"/>
            <a:ext cx="3726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61" name="Text Placeholder 39"/>
          <p:cNvSpPr>
            <a:spLocks noGrp="1"/>
          </p:cNvSpPr>
          <p:nvPr>
            <p:ph type="body" sz="quarter" idx="50" hasCustomPrompt="1"/>
          </p:nvPr>
        </p:nvSpPr>
        <p:spPr>
          <a:xfrm>
            <a:off x="6534590" y="2666336"/>
            <a:ext cx="3726000" cy="468000"/>
          </a:xfrm>
          <a:solidFill>
            <a:srgbClr val="0072CE"/>
          </a:solidFill>
        </p:spPr>
        <p:txBody>
          <a:bodyPr lIns="90000" tIns="46800" rIns="90000" bIns="46800" anchor="ctr">
            <a:noAutofit/>
          </a:bodyPr>
          <a:lstStyle>
            <a:lvl1pPr marL="0" indent="0" algn="l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marL="0" lvl="0" indent="0" algn="l" defTabSz="746749" rtl="0" eaLnBrk="1" latinLnBrk="0" hangingPunct="1">
              <a:lnSpc>
                <a:spcPct val="9747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</a:pPr>
            <a:r>
              <a:rPr lang="en-US" dirty="0"/>
              <a:t>Add 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688976" y="2666336"/>
            <a:ext cx="1764000" cy="2988000"/>
          </a:xfrm>
          <a:noFill/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2643513" y="3238251"/>
            <a:ext cx="3726000" cy="2412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61" hasCustomPrompt="1"/>
          </p:nvPr>
        </p:nvSpPr>
        <p:spPr>
          <a:xfrm>
            <a:off x="6534590" y="3238251"/>
            <a:ext cx="3726000" cy="2412000"/>
          </a:xfrm>
          <a:solidFill>
            <a:srgbClr val="DADADA"/>
          </a:solidFill>
        </p:spPr>
        <p:txBody>
          <a:bodyPr wrap="square" lIns="35941" tIns="35941" rIns="35941" bIns="35941" anchor="t" anchorCtr="0">
            <a:noAutofit/>
          </a:bodyPr>
          <a:lstStyle>
            <a:lvl1pPr marL="144000" indent="-144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000"/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80920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07" Type="http://schemas.openxmlformats.org/officeDocument/2006/relationships/image" Target="../media/image2.emf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03"/>
            </p:custDataLst>
            <p:extLst>
              <p:ext uri="{D42A27DB-BD31-4B8C-83A1-F6EECF244321}">
                <p14:modId xmlns:p14="http://schemas.microsoft.com/office/powerpoint/2010/main" val="2684113655"/>
              </p:ext>
            </p:extLst>
          </p:nvPr>
        </p:nvGraphicFramePr>
        <p:xfrm>
          <a:off x="1858" y="1752"/>
          <a:ext cx="1856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5" imgW="6350000" imgH="6350000" progId="TCLayout.ActiveDocument.1">
                  <p:embed/>
                </p:oleObj>
              </mc:Choice>
              <mc:Fallback>
                <p:oleObj name="think-cell Slide" r:id="rId105" imgW="6350000" imgH="6350000" progId="TCLayout.ActiveDocument.1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" y="1752"/>
                        <a:ext cx="1856" cy="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10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2800" b="0" i="0" baseline="0" dirty="0" err="1">
              <a:solidFill>
                <a:schemeClr val="tx1"/>
              </a:solidFill>
              <a:latin typeface="Credit Suisse Headline" panose="020B0504030101020102" pitchFamily="34" charset="0"/>
              <a:ea typeface="Credit Suisse Type Light" charset="0"/>
              <a:cs typeface="Credit Suisse Headline" panose="020B0504030101020102" pitchFamily="34" charset="0"/>
              <a:sym typeface="Credit Suisse Headline" panose="020B0504030101020102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800" y="342000"/>
            <a:ext cx="9846000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lvl="0" indent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800" y="1803600"/>
            <a:ext cx="9846000" cy="73866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65659" y="7014430"/>
            <a:ext cx="705466" cy="1357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800" b="0" i="0">
                <a:solidFill>
                  <a:schemeClr val="tx1"/>
                </a:solidFill>
                <a:latin typeface="Credit Suisse Type Light" charset="0"/>
                <a:ea typeface="Credit Suisse Type Light" charset="0"/>
                <a:cs typeface="Credit Suisse Type Light" charset="0"/>
              </a:defRPr>
            </a:lvl1pPr>
          </a:lstStyle>
          <a:p>
            <a:fld id="{E3A435B2-4E29-244B-BF58-355BD0A1134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Gerade Verbindung 6"/>
          <p:cNvCxnSpPr/>
          <p:nvPr userDrawn="1"/>
        </p:nvCxnSpPr>
        <p:spPr>
          <a:xfrm>
            <a:off x="424755" y="6865620"/>
            <a:ext cx="9839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9"/>
          <p:cNvPicPr>
            <a:picLocks noChangeAspect="1"/>
          </p:cNvPicPr>
          <p:nvPr userDrawn="1"/>
        </p:nvPicPr>
        <p:blipFill>
          <a:blip r:embed="rId10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27452" y="6948469"/>
            <a:ext cx="803091" cy="17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7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01" r:id="rId2"/>
    <p:sldLayoutId id="2147483704" r:id="rId3"/>
    <p:sldLayoutId id="2147483742" r:id="rId4"/>
    <p:sldLayoutId id="2147483777" r:id="rId5"/>
    <p:sldLayoutId id="2147483763" r:id="rId6"/>
    <p:sldLayoutId id="2147483702" r:id="rId7"/>
    <p:sldLayoutId id="2147483711" r:id="rId8"/>
    <p:sldLayoutId id="2147483789" r:id="rId9"/>
    <p:sldLayoutId id="2147483788" r:id="rId10"/>
    <p:sldLayoutId id="2147483801" r:id="rId11"/>
    <p:sldLayoutId id="2147483802" r:id="rId12"/>
    <p:sldLayoutId id="2147483804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699" r:id="rId21"/>
    <p:sldLayoutId id="2147483710" r:id="rId22"/>
    <p:sldLayoutId id="2147483712" r:id="rId23"/>
    <p:sldLayoutId id="2147483713" r:id="rId24"/>
    <p:sldLayoutId id="2147483714" r:id="rId25"/>
    <p:sldLayoutId id="2147483717" r:id="rId26"/>
    <p:sldLayoutId id="2147483814" r:id="rId27"/>
    <p:sldLayoutId id="2147483815" r:id="rId28"/>
    <p:sldLayoutId id="2147483816" r:id="rId29"/>
    <p:sldLayoutId id="2147483817" r:id="rId30"/>
    <p:sldLayoutId id="2147483818" r:id="rId31"/>
    <p:sldLayoutId id="2147483719" r:id="rId32"/>
    <p:sldLayoutId id="2147483720" r:id="rId33"/>
    <p:sldLayoutId id="2147483791" r:id="rId34"/>
    <p:sldLayoutId id="2147483721" r:id="rId35"/>
    <p:sldLayoutId id="2147483726" r:id="rId36"/>
    <p:sldLayoutId id="2147483793" r:id="rId37"/>
    <p:sldLayoutId id="2147483705" r:id="rId38"/>
    <p:sldLayoutId id="2147483708" r:id="rId39"/>
    <p:sldLayoutId id="2147483707" r:id="rId40"/>
    <p:sldLayoutId id="2147483709" r:id="rId41"/>
    <p:sldLayoutId id="2147483716" r:id="rId42"/>
    <p:sldLayoutId id="2147483718" r:id="rId43"/>
    <p:sldLayoutId id="2147483724" r:id="rId44"/>
    <p:sldLayoutId id="2147483715" r:id="rId45"/>
    <p:sldLayoutId id="2147483723" r:id="rId46"/>
    <p:sldLayoutId id="2147483745" r:id="rId47"/>
    <p:sldLayoutId id="2147483785" r:id="rId48"/>
    <p:sldLayoutId id="2147483786" r:id="rId49"/>
    <p:sldLayoutId id="2147483797" r:id="rId50"/>
    <p:sldLayoutId id="2147483787" r:id="rId51"/>
    <p:sldLayoutId id="2147483795" r:id="rId52"/>
    <p:sldLayoutId id="2147483796" r:id="rId53"/>
    <p:sldLayoutId id="2147483778" r:id="rId54"/>
    <p:sldLayoutId id="2147483819" r:id="rId55"/>
    <p:sldLayoutId id="2147483820" r:id="rId56"/>
    <p:sldLayoutId id="2147483779" r:id="rId57"/>
    <p:sldLayoutId id="2147483780" r:id="rId58"/>
    <p:sldLayoutId id="2147483781" r:id="rId59"/>
    <p:sldLayoutId id="2147483821" r:id="rId60"/>
    <p:sldLayoutId id="2147483782" r:id="rId61"/>
    <p:sldLayoutId id="2147483783" r:id="rId62"/>
    <p:sldLayoutId id="2147483822" r:id="rId63"/>
    <p:sldLayoutId id="2147483824" r:id="rId64"/>
    <p:sldLayoutId id="2147483803" r:id="rId65"/>
    <p:sldLayoutId id="2147483823" r:id="rId66"/>
    <p:sldLayoutId id="2147483825" r:id="rId67"/>
    <p:sldLayoutId id="2147483750" r:id="rId68"/>
    <p:sldLayoutId id="2147483751" r:id="rId69"/>
    <p:sldLayoutId id="2147483752" r:id="rId70"/>
    <p:sldLayoutId id="2147483749" r:id="rId71"/>
    <p:sldLayoutId id="2147483754" r:id="rId72"/>
    <p:sldLayoutId id="2147483756" r:id="rId73"/>
    <p:sldLayoutId id="2147483748" r:id="rId74"/>
    <p:sldLayoutId id="2147483728" r:id="rId75"/>
    <p:sldLayoutId id="2147483729" r:id="rId76"/>
    <p:sldLayoutId id="2147483730" r:id="rId77"/>
    <p:sldLayoutId id="2147483731" r:id="rId78"/>
    <p:sldLayoutId id="2147483732" r:id="rId79"/>
    <p:sldLayoutId id="2147483733" r:id="rId80"/>
    <p:sldLayoutId id="2147483734" r:id="rId81"/>
    <p:sldLayoutId id="2147483735" r:id="rId82"/>
    <p:sldLayoutId id="2147483790" r:id="rId83"/>
    <p:sldLayoutId id="2147483739" r:id="rId84"/>
    <p:sldLayoutId id="2147483736" r:id="rId85"/>
    <p:sldLayoutId id="2147483737" r:id="rId86"/>
    <p:sldLayoutId id="2147483738" r:id="rId87"/>
    <p:sldLayoutId id="2147483740" r:id="rId88"/>
    <p:sldLayoutId id="2147483760" r:id="rId89"/>
    <p:sldLayoutId id="2147483741" r:id="rId90"/>
    <p:sldLayoutId id="2147483744" r:id="rId91"/>
    <p:sldLayoutId id="2147483743" r:id="rId92"/>
    <p:sldLayoutId id="2147483757" r:id="rId93"/>
    <p:sldLayoutId id="2147483794" r:id="rId94"/>
    <p:sldLayoutId id="2147483792" r:id="rId95"/>
    <p:sldLayoutId id="2147483759" r:id="rId96"/>
    <p:sldLayoutId id="2147483758" r:id="rId97"/>
    <p:sldLayoutId id="2147483784" r:id="rId98"/>
    <p:sldLayoutId id="2147483800" r:id="rId99"/>
    <p:sldLayoutId id="2147483805" r:id="rId100"/>
    <p:sldLayoutId id="2147483806" r:id="rId101"/>
  </p:sldLayoutIdLst>
  <p:hf sldNum="0" hdr="0" dt="0"/>
  <p:txStyles>
    <p:titleStyle>
      <a:lvl1pPr marL="0" indent="0" algn="l" defTabSz="746749" rtl="0" eaLnBrk="1" latinLnBrk="0" hangingPunct="1">
        <a:lnSpc>
          <a:spcPct val="100000"/>
        </a:lnSpc>
        <a:spcBef>
          <a:spcPct val="0"/>
        </a:spcBef>
        <a:buNone/>
        <a:tabLst/>
        <a:defRPr lang="en-US" sz="2800" kern="1200" dirty="0">
          <a:solidFill>
            <a:schemeClr val="tx1"/>
          </a:solidFill>
          <a:latin typeface="+mj-lt"/>
          <a:ea typeface="Credit Suisse Headline" pitchFamily="34" charset="0"/>
          <a:cs typeface="Credit Suisse Headline" pitchFamily="34" charset="0"/>
        </a:defRPr>
      </a:lvl1pPr>
    </p:titleStyle>
    <p:bodyStyle>
      <a:lvl1pPr marL="0" indent="0" algn="l" defTabSz="746749" rtl="0" eaLnBrk="1" latinLnBrk="0" hangingPunct="1">
        <a:lnSpc>
          <a:spcPts val="1400"/>
        </a:lnSpc>
        <a:spcBef>
          <a:spcPts val="0"/>
        </a:spcBef>
        <a:spcAft>
          <a:spcPts val="0"/>
        </a:spcAft>
        <a:buFont typeface="Arial"/>
        <a:buNone/>
        <a:tabLst/>
        <a:defRPr sz="1200" b="0" i="0" kern="1200">
          <a:solidFill>
            <a:schemeClr val="tx1"/>
          </a:solidFill>
          <a:latin typeface="+mn-lt"/>
          <a:ea typeface="Credit Suisse Type Light" charset="0"/>
          <a:cs typeface="Credit Suisse Type Light" charset="0"/>
        </a:defRPr>
      </a:lvl1pPr>
      <a:lvl2pPr marL="145205" indent="-145205" algn="l" defTabSz="746749" rtl="0" eaLnBrk="1" latinLnBrk="0" hangingPunct="1">
        <a:lnSpc>
          <a:spcPts val="14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tabLst/>
        <a:defRPr sz="1200" b="0" i="0" kern="1200">
          <a:solidFill>
            <a:schemeClr val="tx1"/>
          </a:solidFill>
          <a:latin typeface="+mn-lt"/>
          <a:ea typeface="Credit Suisse Type Light" charset="0"/>
          <a:cs typeface="Credit Suisse Type Light" charset="0"/>
        </a:defRPr>
      </a:lvl2pPr>
      <a:lvl3pPr marL="295596" indent="-150391" algn="l" defTabSz="746749" rtl="0" eaLnBrk="1" latinLnBrk="0" hangingPunct="1">
        <a:lnSpc>
          <a:spcPts val="14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tabLst/>
        <a:defRPr sz="1200" b="0" i="0" kern="1200">
          <a:solidFill>
            <a:schemeClr val="tx1"/>
          </a:solidFill>
          <a:latin typeface="+mn-lt"/>
          <a:ea typeface="Credit Suisse Type Light" charset="0"/>
          <a:cs typeface="Credit Suisse Type Light" charset="0"/>
        </a:defRPr>
      </a:lvl3pPr>
      <a:lvl4pPr marL="444500" indent="-146050" algn="l" defTabSz="746749" rtl="0" eaLnBrk="1" latinLnBrk="0" hangingPunct="1">
        <a:lnSpc>
          <a:spcPts val="14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tabLst/>
        <a:defRPr sz="1200" b="0" i="0" kern="1200">
          <a:solidFill>
            <a:schemeClr val="tx1"/>
          </a:solidFill>
          <a:latin typeface="+mn-lt"/>
          <a:ea typeface="Credit Suisse Type Light" charset="0"/>
          <a:cs typeface="Credit Suisse Type Light" charset="0"/>
        </a:defRPr>
      </a:lvl4pPr>
      <a:lvl5pPr marL="11669" indent="0" algn="l" defTabSz="746749" rtl="0" eaLnBrk="1" latinLnBrk="0" hangingPunct="1">
        <a:lnSpc>
          <a:spcPts val="1400"/>
        </a:lnSpc>
        <a:spcBef>
          <a:spcPts val="0"/>
        </a:spcBef>
        <a:spcAft>
          <a:spcPts val="0"/>
        </a:spcAft>
        <a:buFont typeface="Arial"/>
        <a:buNone/>
        <a:tabLst/>
        <a:defRPr sz="1200" b="0" i="0" kern="1200">
          <a:solidFill>
            <a:schemeClr val="tx1"/>
          </a:solidFill>
          <a:latin typeface="+mn-lt"/>
          <a:ea typeface="Credit Suisse Type Light" charset="0"/>
          <a:cs typeface="Credit Suisse Type Light" charset="0"/>
        </a:defRPr>
      </a:lvl5pPr>
      <a:lvl6pPr marL="2053560" indent="-186688" algn="l" defTabSz="746749" rtl="0" eaLnBrk="1" latinLnBrk="0" hangingPunct="1">
        <a:lnSpc>
          <a:spcPct val="90000"/>
        </a:lnSpc>
        <a:spcBef>
          <a:spcPts val="408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26935" indent="-186688" algn="l" defTabSz="746749" rtl="0" eaLnBrk="1" latinLnBrk="0" hangingPunct="1">
        <a:lnSpc>
          <a:spcPct val="90000"/>
        </a:lnSpc>
        <a:spcBef>
          <a:spcPts val="408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9" indent="-186688" algn="l" defTabSz="746749" rtl="0" eaLnBrk="1" latinLnBrk="0" hangingPunct="1">
        <a:lnSpc>
          <a:spcPct val="90000"/>
        </a:lnSpc>
        <a:spcBef>
          <a:spcPts val="408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73683" indent="-186688" algn="l" defTabSz="746749" rtl="0" eaLnBrk="1" latinLnBrk="0" hangingPunct="1">
        <a:lnSpc>
          <a:spcPct val="90000"/>
        </a:lnSpc>
        <a:spcBef>
          <a:spcPts val="408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67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3375" algn="l" defTabSz="7467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6749" algn="l" defTabSz="7467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24" algn="l" defTabSz="7467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3498" algn="l" defTabSz="7467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6872" algn="l" defTabSz="7467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40246" algn="l" defTabSz="7467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13621" algn="l" defTabSz="7467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86996" algn="l" defTabSz="74674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1" userDrawn="1">
          <p15:clr>
            <a:srgbClr val="F26B43"/>
          </p15:clr>
        </p15:guide>
        <p15:guide id="2" pos="266" userDrawn="1">
          <p15:clr>
            <a:srgbClr val="F26B43"/>
          </p15:clr>
        </p15:guide>
        <p15:guide id="23" pos="6470" userDrawn="1">
          <p15:clr>
            <a:srgbClr val="F26B43"/>
          </p15:clr>
        </p15:guide>
        <p15:guide id="27" orient="horz" pos="658" userDrawn="1">
          <p15:clr>
            <a:srgbClr val="F26B43"/>
          </p15:clr>
        </p15:guide>
        <p15:guide id="28" orient="horz" pos="1132" userDrawn="1">
          <p15:clr>
            <a:srgbClr val="F26B43"/>
          </p15:clr>
        </p15:guide>
        <p15:guide id="40" orient="horz" pos="1146" userDrawn="1">
          <p15:clr>
            <a:srgbClr val="F26B43"/>
          </p15:clr>
        </p15:guide>
        <p15:guide id="41" pos="3264" userDrawn="1">
          <p15:clr>
            <a:srgbClr val="F26B43"/>
          </p15:clr>
        </p15:guide>
        <p15:guide id="42" pos="3468" userDrawn="1">
          <p15:clr>
            <a:srgbClr val="F26B43"/>
          </p15:clr>
        </p15:guide>
        <p15:guide id="44" orient="horz" pos="4122" userDrawn="1">
          <p15:clr>
            <a:srgbClr val="F26B43"/>
          </p15:clr>
        </p15:guide>
        <p15:guide id="45" orient="horz" pos="42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424800" y="342000"/>
            <a:ext cx="9846000" cy="706604"/>
          </a:xfrm>
        </p:spPr>
        <p:txBody>
          <a:bodyPr/>
          <a:lstStyle/>
          <a:p>
            <a:r>
              <a:rPr lang="en-GB" dirty="0"/>
              <a:t>Credit Suisse at a glance</a:t>
            </a:r>
            <a:br>
              <a:rPr lang="pl-PL" dirty="0"/>
            </a:br>
            <a:r>
              <a:rPr lang="pl-PL" dirty="0">
                <a:solidFill>
                  <a:srgbClr val="A8A8A7"/>
                </a:solidFill>
              </a:rPr>
              <a:t>Integrated banking. World class. </a:t>
            </a:r>
            <a:endParaRPr lang="de-CH" dirty="0">
              <a:solidFill>
                <a:srgbClr val="A8A8A7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>
          <a:xfrm>
            <a:off x="8083005" y="7014429"/>
            <a:ext cx="1422946" cy="123111"/>
          </a:xfrm>
        </p:spPr>
        <p:txBody>
          <a:bodyPr/>
          <a:lstStyle/>
          <a:p>
            <a:r>
              <a:rPr lang="de-CH" dirty="0"/>
              <a:t>0025-EN-1_1-ST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9"/>
          </p:nvPr>
        </p:nvSpPr>
        <p:spPr>
          <a:xfrm>
            <a:off x="1775741" y="7014429"/>
            <a:ext cx="4904855" cy="123111"/>
          </a:xfrm>
        </p:spPr>
        <p:txBody>
          <a:bodyPr/>
          <a:lstStyle/>
          <a:p>
            <a:r>
              <a:rPr lang="de-CH" dirty="0"/>
              <a:t>Who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05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C9B610-FA53-12C9-D5E9-109CCC24E796}"/>
              </a:ext>
            </a:extLst>
          </p:cNvPr>
          <p:cNvSpPr txBox="1">
            <a:spLocks/>
          </p:cNvSpPr>
          <p:nvPr/>
        </p:nvSpPr>
        <p:spPr>
          <a:xfrm>
            <a:off x="450156" y="684287"/>
            <a:ext cx="9144000" cy="23876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746749" rtl="0" eaLnBrk="1" latinLnBrk="0" hangingPunct="1">
              <a:lnSpc>
                <a:spcPct val="82000"/>
              </a:lnSpc>
              <a:spcBef>
                <a:spcPct val="0"/>
              </a:spcBef>
              <a:buNone/>
              <a:tabLst/>
              <a:defRPr lang="en-US" sz="2800" kern="1200">
                <a:solidFill>
                  <a:schemeClr val="tx1"/>
                </a:solidFill>
                <a:latin typeface="+mj-lt"/>
                <a:ea typeface="Credit Suisse Headline" pitchFamily="34" charset="0"/>
                <a:cs typeface="Credit Suisse Headline" pitchFamily="34" charset="0"/>
              </a:defRPr>
            </a:lvl1pPr>
          </a:lstStyle>
          <a:p>
            <a:r>
              <a:rPr lang="en-US" dirty="0">
                <a:latin typeface="Alba" panose="00000400000000000000" pitchFamily="2" charset="0"/>
              </a:rPr>
              <a:t>ALBA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4B2B-35C1-0E9A-C8C3-594A857D0F20}"/>
              </a:ext>
            </a:extLst>
          </p:cNvPr>
          <p:cNvSpPr txBox="1">
            <a:spLocks/>
          </p:cNvSpPr>
          <p:nvPr/>
        </p:nvSpPr>
        <p:spPr>
          <a:xfrm>
            <a:off x="450156" y="316396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 defTabSz="746749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  <a:defRPr sz="1200" b="0" i="0" kern="1200">
                <a:solidFill>
                  <a:schemeClr val="tx1"/>
                </a:solidFill>
                <a:latin typeface="+mn-lt"/>
                <a:ea typeface="Credit Suisse Type Light" charset="0"/>
                <a:cs typeface="Credit Suisse Type Light" charset="0"/>
              </a:defRPr>
            </a:lvl1pPr>
            <a:lvl2pPr marL="145205" indent="-145205" algn="l" defTabSz="746749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/>
              <a:defRPr sz="1200" b="0" i="0" kern="1200">
                <a:solidFill>
                  <a:schemeClr val="tx1"/>
                </a:solidFill>
                <a:latin typeface="+mn-lt"/>
                <a:ea typeface="Credit Suisse Type Light" charset="0"/>
                <a:cs typeface="Credit Suisse Type Light" charset="0"/>
              </a:defRPr>
            </a:lvl2pPr>
            <a:lvl3pPr marL="295596" indent="-150391" algn="l" defTabSz="746749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/>
              <a:defRPr sz="1200" b="0" i="0" kern="1200">
                <a:solidFill>
                  <a:schemeClr val="tx1"/>
                </a:solidFill>
                <a:latin typeface="+mn-lt"/>
                <a:ea typeface="Credit Suisse Type Light" charset="0"/>
                <a:cs typeface="Credit Suisse Type Light" charset="0"/>
              </a:defRPr>
            </a:lvl3pPr>
            <a:lvl4pPr marL="444500" indent="-146050" algn="l" defTabSz="746749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/>
              <a:defRPr sz="1200" b="0" i="0" kern="1200">
                <a:solidFill>
                  <a:schemeClr val="tx1"/>
                </a:solidFill>
                <a:latin typeface="+mn-lt"/>
                <a:ea typeface="Credit Suisse Type Light" charset="0"/>
                <a:cs typeface="Credit Suisse Type Light" charset="0"/>
              </a:defRPr>
            </a:lvl4pPr>
            <a:lvl5pPr marL="11669" indent="0" algn="l" defTabSz="746749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  <a:defRPr sz="1200" b="0" i="0" kern="1200">
                <a:solidFill>
                  <a:schemeClr val="tx1"/>
                </a:solidFill>
                <a:latin typeface="+mn-lt"/>
                <a:ea typeface="Credit Suisse Type Light" charset="0"/>
                <a:cs typeface="Credit Suisse Type Light" charset="0"/>
              </a:defRPr>
            </a:lvl5pPr>
            <a:lvl6pPr marL="2053560" indent="-186688" algn="l" defTabSz="746749" rtl="0" eaLnBrk="1" latinLnBrk="0" hangingPunct="1">
              <a:lnSpc>
                <a:spcPct val="90000"/>
              </a:lnSpc>
              <a:spcBef>
                <a:spcPts val="408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6935" indent="-186688" algn="l" defTabSz="746749" rtl="0" eaLnBrk="1" latinLnBrk="0" hangingPunct="1">
              <a:lnSpc>
                <a:spcPct val="90000"/>
              </a:lnSpc>
              <a:spcBef>
                <a:spcPts val="408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0309" indent="-186688" algn="l" defTabSz="746749" rtl="0" eaLnBrk="1" latinLnBrk="0" hangingPunct="1">
              <a:lnSpc>
                <a:spcPct val="90000"/>
              </a:lnSpc>
              <a:spcBef>
                <a:spcPts val="408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3683" indent="-186688" algn="l" defTabSz="746749" rtl="0" eaLnBrk="1" latinLnBrk="0" hangingPunct="1">
              <a:lnSpc>
                <a:spcPct val="90000"/>
              </a:lnSpc>
              <a:spcBef>
                <a:spcPts val="408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Times new Roman</a:t>
            </a:r>
            <a:endParaRPr lang="en-US" dirty="0"/>
          </a:p>
        </p:txBody>
      </p:sp>
      <p:sp>
        <p:nvSpPr>
          <p:cNvPr id="9" name="正方形/長方形 11">
            <a:extLst>
              <a:ext uri="{FF2B5EF4-FFF2-40B4-BE49-F238E27FC236}">
                <a16:creationId xmlns:a16="http://schemas.microsoft.com/office/drawing/2014/main" id="{D5C6AC27-E8E7-C330-D6ED-79591C43F8A4}"/>
              </a:ext>
            </a:extLst>
          </p:cNvPr>
          <p:cNvSpPr/>
          <p:nvPr/>
        </p:nvSpPr>
        <p:spPr>
          <a:xfrm>
            <a:off x="3620539" y="668026"/>
            <a:ext cx="2803234" cy="31565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枠内文字列折り返しテスト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8F4FA3-BF45-0172-F782-88186CC72A59}"/>
              </a:ext>
            </a:extLst>
          </p:cNvPr>
          <p:cNvSpPr txBox="1">
            <a:spLocks/>
          </p:cNvSpPr>
          <p:nvPr/>
        </p:nvSpPr>
        <p:spPr>
          <a:xfrm>
            <a:off x="2106340" y="1332359"/>
            <a:ext cx="1944216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746749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  <a:defRPr sz="1200" b="0" i="0" kern="1200">
                <a:solidFill>
                  <a:schemeClr val="tx1"/>
                </a:solidFill>
                <a:latin typeface="+mn-lt"/>
                <a:ea typeface="Credit Suisse Type Light" charset="0"/>
                <a:cs typeface="Credit Suisse Type Light" charset="0"/>
              </a:defRPr>
            </a:lvl1pPr>
            <a:lvl2pPr marL="145205" indent="-145205" algn="l" defTabSz="746749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/>
              <a:defRPr sz="1200" b="0" i="0" kern="1200">
                <a:solidFill>
                  <a:schemeClr val="tx1"/>
                </a:solidFill>
                <a:latin typeface="+mn-lt"/>
                <a:ea typeface="Credit Suisse Type Light" charset="0"/>
                <a:cs typeface="Credit Suisse Type Light" charset="0"/>
              </a:defRPr>
            </a:lvl2pPr>
            <a:lvl3pPr marL="295596" indent="-150391" algn="l" defTabSz="746749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/>
              <a:defRPr sz="1200" b="0" i="0" kern="1200">
                <a:solidFill>
                  <a:schemeClr val="tx1"/>
                </a:solidFill>
                <a:latin typeface="+mn-lt"/>
                <a:ea typeface="Credit Suisse Type Light" charset="0"/>
                <a:cs typeface="Credit Suisse Type Light" charset="0"/>
              </a:defRPr>
            </a:lvl3pPr>
            <a:lvl4pPr marL="444500" indent="-146050" algn="l" defTabSz="746749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/>
              <a:defRPr sz="1200" b="0" i="0" kern="1200">
                <a:solidFill>
                  <a:schemeClr val="tx1"/>
                </a:solidFill>
                <a:latin typeface="+mn-lt"/>
                <a:ea typeface="Credit Suisse Type Light" charset="0"/>
                <a:cs typeface="Credit Suisse Type Light" charset="0"/>
              </a:defRPr>
            </a:lvl4pPr>
            <a:lvl5pPr marL="11669" indent="0" algn="l" defTabSz="746749" rtl="0" eaLnBrk="1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/>
              <a:defRPr sz="1200" b="0" i="0" kern="1200">
                <a:solidFill>
                  <a:schemeClr val="tx1"/>
                </a:solidFill>
                <a:latin typeface="+mn-lt"/>
                <a:ea typeface="Credit Suisse Type Light" charset="0"/>
                <a:cs typeface="Credit Suisse Type Light" charset="0"/>
              </a:defRPr>
            </a:lvl5pPr>
            <a:lvl6pPr marL="2053560" indent="-186688" algn="l" defTabSz="746749" rtl="0" eaLnBrk="1" latinLnBrk="0" hangingPunct="1">
              <a:lnSpc>
                <a:spcPct val="90000"/>
              </a:lnSpc>
              <a:spcBef>
                <a:spcPts val="408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6935" indent="-186688" algn="l" defTabSz="746749" rtl="0" eaLnBrk="1" latinLnBrk="0" hangingPunct="1">
              <a:lnSpc>
                <a:spcPct val="90000"/>
              </a:lnSpc>
              <a:spcBef>
                <a:spcPts val="408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0309" indent="-186688" algn="l" defTabSz="746749" rtl="0" eaLnBrk="1" latinLnBrk="0" hangingPunct="1">
              <a:lnSpc>
                <a:spcPct val="90000"/>
              </a:lnSpc>
              <a:spcBef>
                <a:spcPts val="408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3683" indent="-186688" algn="l" defTabSz="746749" rtl="0" eaLnBrk="1" latinLnBrk="0" hangingPunct="1">
              <a:lnSpc>
                <a:spcPct val="90000"/>
              </a:lnSpc>
              <a:spcBef>
                <a:spcPts val="408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rgbClr val="202124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彼らの機器</a:t>
            </a:r>
            <a:endParaRPr lang="en-US" altLang="ja-JP" dirty="0">
              <a:solidFill>
                <a:srgbClr val="202124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45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′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2.46916470609000038294E+00&quot;&gt;&lt;m_msothmcolidx val=&quot;0&quot;/&gt;&lt;m_rgb r=&quot;00&quot; g=&quot;B2&quot; b=&quot;AC&quot;/&gt;&lt;m_nBrightness val=&quot;0&quot;/&gt;&lt;/elem&gt;&lt;elem m_fUsage=&quot;1.71674128257766622774E+00&quot;&gt;&lt;m_msothmcolidx val=&quot;0&quot;/&gt;&lt;m_rgb r=&quot;00&quot; g=&quot;38&quot; b=&quot;68&quot;/&gt;&lt;m_nBrightness val=&quot;0&quot;/&gt;&lt;/elem&gt;&lt;elem m_fUsage=&quot;1.06418658283290024080E+00&quot;&gt;&lt;m_msothmcolidx val=&quot;0&quot;/&gt;&lt;m_rgb r=&quot;57&quot; g=&quot;57&quot; b=&quot;56&quot;/&gt;&lt;m_nBrightness val=&quot;0&quot;/&gt;&lt;/elem&gt;&lt;elem m_fUsage=&quot;1.00000000000000000000E+00&quot;&gt;&lt;m_msothmcolidx val=&quot;0&quot;/&gt;&lt;m_rgb r=&quot;F8&quot; g=&quot;AF&quot; b=&quot;BE&quot;/&gt;&lt;m_nBrightness val=&quot;0&quot;/&gt;&lt;/elem&gt;&lt;elem m_fUsage=&quot;9.57767924549610238927E-01&quot;&gt;&lt;m_msothmcolidx val=&quot;0&quot;/&gt;&lt;m_rgb r=&quot;DA&quot; g=&quot;DA&quot; b=&quot;DA&quot;/&gt;&lt;m_nBrightness val=&quot;0&quot;/&gt;&lt;/elem&gt;&lt;elem m_fUsage=&quot;9.00000000000000022204E-01&quot;&gt;&lt;m_msothmcolidx val=&quot;0&quot;/&gt;&lt;m_rgb r=&quot;BD&quot; g=&quot;AA&quot; b=&quot;D2&quot;/&gt;&lt;m_nBrightness val=&quot;0&quot;/&gt;&lt;/elem&gt;&lt;elem m_fUsage=&quot;4.06756461654867840227E-01&quot;&gt;&lt;m_msothmcolidx val=&quot;0&quot;/&gt;&lt;m_rgb r=&quot;5A&quot; g=&quot;91&quot; b=&quot;31&quot;/&gt;&lt;m_nBrightness val=&quot;0&quot;/&gt;&lt;/elem&gt;&lt;elem m_fUsage=&quot;2.05891132094649098594E-01&quot;&gt;&lt;m_msothmcolidx val=&quot;0&quot;/&gt;&lt;m_rgb r=&quot;00&quot; g=&quot;5B&quot; b=&quot;66&quot;/&gt;&lt;m_nBrightness val=&quot;0&quot;/&gt;&lt;/elem&gt;&lt;elem m_fUsage=&quot;1.85302018885184188735E-01&quot;&gt;&lt;m_msothmcolidx val=&quot;0&quot;/&gt;&lt;m_rgb r=&quot;00&quot; g=&quot;7D&quot; b=&quot;84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1nuxBfRhfR64e2hrOwy2A"/>
</p:tagLst>
</file>

<file path=ppt/theme/theme1.xml><?xml version="1.0" encoding="utf-8"?>
<a:theme xmlns:a="http://schemas.openxmlformats.org/drawingml/2006/main" name="Credit Suisse Template">
  <a:themeElements>
    <a:clrScheme name="Credit Suisse">
      <a:dk1>
        <a:srgbClr val="000000"/>
      </a:dk1>
      <a:lt1>
        <a:srgbClr val="FFFFFF"/>
      </a:lt1>
      <a:dk2>
        <a:srgbClr val="DADADA"/>
      </a:dk2>
      <a:lt2>
        <a:srgbClr val="E6E7E8"/>
      </a:lt2>
      <a:accent1>
        <a:srgbClr val="78C043"/>
      </a:accent1>
      <a:accent2>
        <a:srgbClr val="00B2AC"/>
      </a:accent2>
      <a:accent3>
        <a:srgbClr val="0072CE"/>
      </a:accent3>
      <a:accent4>
        <a:srgbClr val="865BBC"/>
      </a:accent4>
      <a:accent5>
        <a:srgbClr val="DA0C6F"/>
      </a:accent5>
      <a:accent6>
        <a:srgbClr val="A8A8A7"/>
      </a:accent6>
      <a:hlink>
        <a:srgbClr val="000000"/>
      </a:hlink>
      <a:folHlink>
        <a:srgbClr val="000000"/>
      </a:folHlink>
    </a:clrScheme>
    <a:fontScheme name="Credit Suisse">
      <a:majorFont>
        <a:latin typeface="Credit Suisse Headline"/>
        <a:ea typeface=""/>
        <a:cs typeface=""/>
      </a:majorFont>
      <a:minorFont>
        <a:latin typeface="Credit Suisse Ty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1200" b="0" i="0" dirty="0" err="1" smtClean="0">
            <a:solidFill>
              <a:schemeClr val="tx1"/>
            </a:solidFill>
            <a:ea typeface="Credit Suisse Type Light" charset="0"/>
            <a:cs typeface="Credit Suisse Type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b="0" i="0" dirty="0" err="1" smtClean="0">
            <a:latin typeface="Credit Suisse Type Light" charset="0"/>
            <a:ea typeface="Credit Suisse Type Light" charset="0"/>
            <a:cs typeface="Credit Suisse Type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5ACB1A27EDA046B3D533745918E457" ma:contentTypeVersion="1" ma:contentTypeDescription="Create a new document." ma:contentTypeScope="" ma:versionID="33fd6c8b72087c378fde6490220548af">
  <xsd:schema xmlns:xsd="http://www.w3.org/2001/XMLSchema" xmlns:xs="http://www.w3.org/2001/XMLSchema" xmlns:p="http://schemas.microsoft.com/office/2006/metadata/properties" xmlns:ns2="1b36d706-58e4-43f9-89a1-29c4963a9dc5" targetNamespace="http://schemas.microsoft.com/office/2006/metadata/properties" ma:root="true" ma:fieldsID="d308514a75cecc5067c5a9a1b7a8ac3c" ns2:_="">
    <xsd:import namespace="1b36d706-58e4-43f9-89a1-29c4963a9dc5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36d706-58e4-43f9-89a1-29c4963a9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FEC584-8BF8-4022-A76E-CB75B4AF35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47C4DA-B4C5-4989-A994-EEAC99DDBF23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1b36d706-58e4-43f9-89a1-29c4963a9dc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E4FC6FD-7156-48C0-807A-A13F45D5D5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36d706-58e4-43f9-89a1-29c4963a9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37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Meiryo UI</vt:lpstr>
      <vt:lpstr>Alba</vt:lpstr>
      <vt:lpstr>Arial</vt:lpstr>
      <vt:lpstr>Calibri</vt:lpstr>
      <vt:lpstr>Credit Suisse Headline</vt:lpstr>
      <vt:lpstr>Credit Suisse Type Light</vt:lpstr>
      <vt:lpstr>Symbol</vt:lpstr>
      <vt:lpstr>Wingdings</vt:lpstr>
      <vt:lpstr>Credit Suisse Template</vt:lpstr>
      <vt:lpstr>think-cell Slide</vt:lpstr>
      <vt:lpstr>Credit Suisse at a glance Integrated banking. World class.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Goodwin</dc:creator>
  <cp:lastModifiedBy>Сергей</cp:lastModifiedBy>
  <cp:revision>5279</cp:revision>
  <cp:lastPrinted>2019-07-18T09:02:59Z</cp:lastPrinted>
  <dcterms:created xsi:type="dcterms:W3CDTF">2017-08-09T18:46:32Z</dcterms:created>
  <dcterms:modified xsi:type="dcterms:W3CDTF">2022-09-14T09:42:55Z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511285012</vt:i4>
  </property>
  <property fmtid="{D5CDD505-2E9C-101B-9397-08002B2CF9AE}" pid="4" name="_EmailSubject">
    <vt:lpwstr>Pitchbook - informacje o projekcie - 18-004474</vt:lpwstr>
  </property>
  <property fmtid="{D5CDD505-2E9C-101B-9397-08002B2CF9AE}" pid="5" name="_AuthorEmail">
    <vt:lpwstr>magdalena.olejniczak@credit-suisse.com</vt:lpwstr>
  </property>
  <property fmtid="{D5CDD505-2E9C-101B-9397-08002B2CF9AE}" pid="6" name="_AuthorEmailDisplayName">
    <vt:lpwstr>Olejniczak, Magdalena (MCIZ 34)</vt:lpwstr>
  </property>
  <property fmtid="{D5CDD505-2E9C-101B-9397-08002B2CF9AE}" pid="7" name="_PreviousAdHocReviewCycleID">
    <vt:i4>1038794950</vt:i4>
  </property>
  <property fmtid="{D5CDD505-2E9C-101B-9397-08002B2CF9AE}" pid="8" name="ContentTypeId">
    <vt:lpwstr>0x010100475ACB1A27EDA046B3D533745918E457</vt:lpwstr>
  </property>
  <property fmtid="{D5CDD505-2E9C-101B-9397-08002B2CF9AE}" pid="9" name="Classification">
    <vt:lpwstr>Confidential</vt:lpwstr>
  </property>
  <property fmtid="{D5CDD505-2E9C-101B-9397-08002B2CF9AE}" pid="10" name="Order">
    <vt:r8>497800</vt:r8>
  </property>
  <property fmtid="{D5CDD505-2E9C-101B-9397-08002B2CF9AE}" pid="11" name="_SIProp12DataClass+9d401f75-6608-41d3-bd1f-efe1542cdc01">
    <vt:lpwstr>v=1.2&gt;I=9d401f75-6608-41d3-bd1f-efe1542cdc01&amp;N=Confidential&amp;V=1.3&amp;U=S-1-5-21-2278521704-3980307904-2497600207-174666&amp;D=Golanowska%2c+Justyna+K.+(MCIZ+34)&amp;A=Associated&amp;H=False</vt:lpwstr>
  </property>
  <property fmtid="{D5CDD505-2E9C-101B-9397-08002B2CF9AE}" pid="12" name="MSIP_Label_dcbcefa9-77bd-43cf-a0ff-5e7ba098b1f9_Enabled">
    <vt:lpwstr>True</vt:lpwstr>
  </property>
  <property fmtid="{D5CDD505-2E9C-101B-9397-08002B2CF9AE}" pid="13" name="MSIP_Label_dcbcefa9-77bd-43cf-a0ff-5e7ba098b1f9_SiteId">
    <vt:lpwstr>d0df3d96-c065-41c3-8c0b-5dcaa460ec33</vt:lpwstr>
  </property>
  <property fmtid="{D5CDD505-2E9C-101B-9397-08002B2CF9AE}" pid="14" name="MSIP_Label_dcbcefa9-77bd-43cf-a0ff-5e7ba098b1f9_Owner">
    <vt:lpwstr>anna.zuchowicz@credit-suisse.com</vt:lpwstr>
  </property>
  <property fmtid="{D5CDD505-2E9C-101B-9397-08002B2CF9AE}" pid="15" name="MSIP_Label_dcbcefa9-77bd-43cf-a0ff-5e7ba098b1f9_SetDate">
    <vt:lpwstr>2020-11-19T11:58:03.3170373Z</vt:lpwstr>
  </property>
  <property fmtid="{D5CDD505-2E9C-101B-9397-08002B2CF9AE}" pid="16" name="MSIP_Label_dcbcefa9-77bd-43cf-a0ff-5e7ba098b1f9_Name">
    <vt:lpwstr>Confidential</vt:lpwstr>
  </property>
  <property fmtid="{D5CDD505-2E9C-101B-9397-08002B2CF9AE}" pid="17" name="MSIP_Label_dcbcefa9-77bd-43cf-a0ff-5e7ba098b1f9_Application">
    <vt:lpwstr>Microsoft Azure Information Protection</vt:lpwstr>
  </property>
  <property fmtid="{D5CDD505-2E9C-101B-9397-08002B2CF9AE}" pid="18" name="MSIP_Label_dcbcefa9-77bd-43cf-a0ff-5e7ba098b1f9_ActionId">
    <vt:lpwstr>99cb0cc5-4e27-4d01-b744-daac5f20735f</vt:lpwstr>
  </property>
  <property fmtid="{D5CDD505-2E9C-101B-9397-08002B2CF9AE}" pid="19" name="MSIP_Label_dcbcefa9-77bd-43cf-a0ff-5e7ba098b1f9_Extended_MSFT_Method">
    <vt:lpwstr>Automatic</vt:lpwstr>
  </property>
  <property fmtid="{D5CDD505-2E9C-101B-9397-08002B2CF9AE}" pid="20" name="Sensitivity">
    <vt:lpwstr>Confidential</vt:lpwstr>
  </property>
</Properties>
</file>