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2E636-B010-784F-A7EC-E353AE2DF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76FEAE-CA49-6A47-A6B1-0677D8B4B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19F12D-6C29-A540-9962-86E7395C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293A-6638-5F4C-B7CE-D6188D2D6B76}" type="datetimeFigureOut">
              <a:rPr kumimoji="1" lang="zh-CN" altLang="en-US" smtClean="0"/>
              <a:t>2021/8/2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78FA9-BE4A-E94A-A254-B0BC5C98C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435505-1CB8-FF45-A671-2893D867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18B8-FACE-AA4C-A3D8-F4ED985780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352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B851E-1A60-B849-8CB8-F801FF33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5DD6D2-2005-8343-AAF6-B3ECBA7FB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5CAD42-6189-B842-B3C1-8C3C9808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293A-6638-5F4C-B7CE-D6188D2D6B76}" type="datetimeFigureOut">
              <a:rPr kumimoji="1" lang="zh-CN" altLang="en-US" smtClean="0"/>
              <a:t>2021/8/2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1C075-C51D-B744-BC24-8D83C7594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32728-9835-1D45-B39B-13883E1B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18B8-FACE-AA4C-A3D8-F4ED985780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975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080736-D1BF-A342-B5CD-E3AAC7E73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771A57-3146-3B43-A964-D36BBE418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8497B-0BC4-9F4C-931E-F5468DBD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293A-6638-5F4C-B7CE-D6188D2D6B76}" type="datetimeFigureOut">
              <a:rPr kumimoji="1" lang="zh-CN" altLang="en-US" smtClean="0"/>
              <a:t>2021/8/2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3ED36-3EE4-7840-9DD7-5EF1F394F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471FB2-56CB-E749-815D-E13C627E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18B8-FACE-AA4C-A3D8-F4ED985780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655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0FE8B-9809-944C-A9E0-94D8BA26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79D8D-6273-B946-803C-1E46981C9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467388-8093-5347-BB8D-6FFBD42F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293A-6638-5F4C-B7CE-D6188D2D6B76}" type="datetimeFigureOut">
              <a:rPr kumimoji="1" lang="zh-CN" altLang="en-US" smtClean="0"/>
              <a:t>2021/8/2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C03C9-0A0F-284E-82A5-5B7C629A2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719141-AFE8-A247-8287-44D23852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18B8-FACE-AA4C-A3D8-F4ED985780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659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290B8-C6BE-8949-BAFC-22133C4B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13ECD9-F4E0-894E-B17C-C116C49F6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405CC-3CAC-6D4C-B523-25FB92D9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293A-6638-5F4C-B7CE-D6188D2D6B76}" type="datetimeFigureOut">
              <a:rPr kumimoji="1" lang="zh-CN" altLang="en-US" smtClean="0"/>
              <a:t>2021/8/2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B698A-70DC-4A46-8541-E2EFA2B5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D33C2B-D574-D94B-8914-20068AC3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18B8-FACE-AA4C-A3D8-F4ED985780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030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23684-4A15-2D4E-BE26-948DCB2F2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D24262-4C62-6649-94F1-CD1A90ECB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BE680B-DFC1-5148-AB1D-BDB8497BD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3DF09A-E1FD-B348-AB9E-3E1B1C92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293A-6638-5F4C-B7CE-D6188D2D6B76}" type="datetimeFigureOut">
              <a:rPr kumimoji="1" lang="zh-CN" altLang="en-US" smtClean="0"/>
              <a:t>2021/8/2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959ADF-4B8F-CA49-932D-70873BA1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8D6EC6-0B11-744B-BB02-A29B5789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18B8-FACE-AA4C-A3D8-F4ED985780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473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D98C7-147B-E940-B2AB-1F6EABFDB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0CA9F-548F-EF4F-A7FF-DEA651854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850238-7D99-9940-8376-031CF4C0F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13250F-CEF1-9F4E-B93C-EF8671517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5FC78B-4D2C-144F-BDBB-09E8CB01C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700F35-BDC6-374A-9513-E7065F8C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293A-6638-5F4C-B7CE-D6188D2D6B76}" type="datetimeFigureOut">
              <a:rPr kumimoji="1" lang="zh-CN" altLang="en-US" smtClean="0"/>
              <a:t>2021/8/2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23893A-DAFC-1249-808E-7CB4CBB2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54DF85-A85C-F04D-B26F-BF8294A3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18B8-FACE-AA4C-A3D8-F4ED985780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651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134FB-EB44-604F-9298-F70DDD0B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F29EC1-5459-F945-AC52-6C9AD04AB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293A-6638-5F4C-B7CE-D6188D2D6B76}" type="datetimeFigureOut">
              <a:rPr kumimoji="1" lang="zh-CN" altLang="en-US" smtClean="0"/>
              <a:t>2021/8/2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D30384-770B-AD44-8309-2A852668E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7E2537-A74E-6940-8721-0575E958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18B8-FACE-AA4C-A3D8-F4ED985780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225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4A943D-1A3B-6649-8EF1-1C670283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293A-6638-5F4C-B7CE-D6188D2D6B76}" type="datetimeFigureOut">
              <a:rPr kumimoji="1" lang="zh-CN" altLang="en-US" smtClean="0"/>
              <a:t>2021/8/2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500F88-488C-7D4F-8D91-52AB7883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852EC5-FFF4-D64D-ADCA-425524FF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18B8-FACE-AA4C-A3D8-F4ED985780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714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3BABB-ACED-BB49-8F74-DC187BC4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8E0BD9-AAE5-1D42-B61B-7B6209BC1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B45277-7111-4145-AB60-A99A7CD62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083259-66D6-684E-903A-8B475A97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293A-6638-5F4C-B7CE-D6188D2D6B76}" type="datetimeFigureOut">
              <a:rPr kumimoji="1" lang="zh-CN" altLang="en-US" smtClean="0"/>
              <a:t>2021/8/2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7EBB5E-3F45-B640-A69A-CBB9688F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BB93B9-D925-FB44-8E19-156E73AE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18B8-FACE-AA4C-A3D8-F4ED985780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465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D07A7-75EE-D745-B47E-6AF4E968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6FDDA9-9CAF-814E-AFD5-AD0D7ED3F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8E4D53-4141-F544-8F2B-9B826E0E4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5098AC-4139-0240-87E6-C3921E14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293A-6638-5F4C-B7CE-D6188D2D6B76}" type="datetimeFigureOut">
              <a:rPr kumimoji="1" lang="zh-CN" altLang="en-US" smtClean="0"/>
              <a:t>2021/8/2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1AC681-F800-D24A-8AB5-E42021C0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959F69-FF08-1D4E-93C3-800BD9A5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18B8-FACE-AA4C-A3D8-F4ED985780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050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46D27D-A311-1C4B-8F61-278D553EF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3F57B-0503-D345-B0C6-AA1DB4D22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3A80D-AF40-5B4B-9AD6-55CE36297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1293A-6638-5F4C-B7CE-D6188D2D6B76}" type="datetimeFigureOut">
              <a:rPr kumimoji="1" lang="zh-CN" altLang="en-US" smtClean="0"/>
              <a:t>2021/8/2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38D21C-5270-EC45-99AE-2B823D017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6A6A3-AE1C-0E4A-BE21-F073CFCB3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118B8-FACE-AA4C-A3D8-F4ED985780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12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634E061-EC52-704A-B6AE-96D5E0B1D3A2}"/>
              </a:ext>
            </a:extLst>
          </p:cNvPr>
          <p:cNvSpPr/>
          <p:nvPr/>
        </p:nvSpPr>
        <p:spPr>
          <a:xfrm>
            <a:off x="3421294" y="1818525"/>
            <a:ext cx="3780890" cy="2681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Fly-</a:t>
            </a:r>
            <a:r>
              <a:rPr kumimoji="1" lang="en-US" altLang="zh-CN" dirty="0" err="1"/>
              <a:t>durmroll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82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634E061-EC52-704A-B6AE-96D5E0B1D3A2}"/>
              </a:ext>
            </a:extLst>
          </p:cNvPr>
          <p:cNvSpPr/>
          <p:nvPr/>
        </p:nvSpPr>
        <p:spPr>
          <a:xfrm>
            <a:off x="3421294" y="1818525"/>
            <a:ext cx="3780890" cy="2681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Fly-embedded audio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2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%E7%88%86%E7%82%B8%E5%A3%B0-%E8%BD%B0%E9%9A%86-%E6%B8%B8%E6%88%8F%E7%A0%B4%E5%9D%8F%E9%9F%B3%E6%95%88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</Words>
  <Application>Microsoft Macintosh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5</cp:revision>
  <dcterms:created xsi:type="dcterms:W3CDTF">2021-07-07T07:34:09Z</dcterms:created>
  <dcterms:modified xsi:type="dcterms:W3CDTF">2021-08-02T05:03:32Z</dcterms:modified>
</cp:coreProperties>
</file>