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ptx" ContentType="application/vnd.openxmlformats-officedocument.presentationml.presentation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6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7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EE37-81A8-4997-8020-CA1C18C3652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CC6D-A027-43C5-87C6-88751C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0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10093"/>
              </p:ext>
            </p:extLst>
          </p:nvPr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480" progId="Excel.Sheet.12">
                  <p:embed/>
                </p:oleObj>
              </mc:Choice>
              <mc:Fallback>
                <p:oleObj name="Worksheet" showAsIcon="1" r:id="rId2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333322"/>
              </p:ext>
            </p:extLst>
          </p:nvPr>
        </p:nvGraphicFramePr>
        <p:xfrm>
          <a:off x="7105650" y="1006475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380880" imgH="771480" progId="Excel.Sheet.12">
                  <p:embed/>
                </p:oleObj>
              </mc:Choice>
              <mc:Fallback>
                <p:oleObj name="Worksheet" showAsIcon="1" r:id="rId4" imgW="38088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05650" y="1006475"/>
                        <a:ext cx="381000" cy="7715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796080"/>
              </p:ext>
            </p:extLst>
          </p:nvPr>
        </p:nvGraphicFramePr>
        <p:xfrm>
          <a:off x="7892409" y="2778039"/>
          <a:ext cx="2038305" cy="171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6" imgW="914400" imgH="771480" progId="AcroExch.Document.DC">
                  <p:embed/>
                </p:oleObj>
              </mc:Choice>
              <mc:Fallback>
                <p:oleObj name="Acrobat Document" showAsIcon="1" r:id="rId6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92409" y="2778039"/>
                        <a:ext cx="2038305" cy="17198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F3C2E7-33CC-1FBD-ABE0-84C614E3BB05}"/>
              </a:ext>
            </a:extLst>
          </p:cNvPr>
          <p:cNvSpPr txBox="1"/>
          <p:nvPr/>
        </p:nvSpPr>
        <p:spPr>
          <a:xfrm>
            <a:off x="1420427" y="1624614"/>
            <a:ext cx="95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text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7658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5AD48-E2EB-6248-EABE-647F8E544945}"/>
              </a:ext>
            </a:extLst>
          </p:cNvPr>
          <p:cNvSpPr txBox="1"/>
          <p:nvPr/>
        </p:nvSpPr>
        <p:spPr>
          <a:xfrm>
            <a:off x="3382392" y="2334827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  <a:endParaRPr lang="ru-UA" dirty="0"/>
          </a:p>
        </p:txBody>
      </p:sp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693D6AE5-E9E7-E62A-0791-D3A6767A6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154957"/>
              </p:ext>
            </p:extLst>
          </p:nvPr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2" imgW="914400" imgH="771525" progId="PowerPoint.Show.12">
                  <p:embed/>
                </p:oleObj>
              </mc:Choice>
              <mc:Fallback>
                <p:oleObj name="Presentation" showAsIcon="1" r:id="rId2" imgW="914400" imgH="7715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01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Worksheet</vt:lpstr>
      <vt:lpstr>Acrobat Document</vt:lpstr>
      <vt:lpstr>Microsoft 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</dc:creator>
  <cp:lastModifiedBy>Сергей Пучок</cp:lastModifiedBy>
  <cp:revision>15</cp:revision>
  <dcterms:created xsi:type="dcterms:W3CDTF">2019-04-16T08:07:39Z</dcterms:created>
  <dcterms:modified xsi:type="dcterms:W3CDTF">2024-05-31T13:29:26Z</dcterms:modified>
</cp:coreProperties>
</file>