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348" autoAdjust="0"/>
  </p:normalViewPr>
  <p:slideViewPr>
    <p:cSldViewPr>
      <p:cViewPr varScale="1">
        <p:scale>
          <a:sx n="40" d="100"/>
          <a:sy n="40" d="100"/>
        </p:scale>
        <p:origin x="-20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D2319-5843-4623-82B0-FF6FA631FE40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F75AD-5FF0-4655-ABDE-95B00F8975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Slide</a:t>
            </a:r>
          </a:p>
          <a:p>
            <a:endParaRPr lang="en-US" dirty="0" smtClean="0"/>
          </a:p>
          <a:p>
            <a:r>
              <a:rPr lang="en-US" dirty="0" smtClean="0"/>
              <a:t>Aspose.Slides for .NET</a:t>
            </a:r>
          </a:p>
          <a:p>
            <a:endParaRPr lang="en-US" dirty="0" smtClean="0"/>
          </a:p>
          <a:p>
            <a:r>
              <a:rPr lang="en-US" dirty="0" smtClean="0"/>
              <a:t>Hi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F75AD-5FF0-4655-ABDE-95B00F8975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Slide</a:t>
            </a:r>
          </a:p>
          <a:p>
            <a:endParaRPr lang="en-US" dirty="0" smtClean="0"/>
          </a:p>
          <a:p>
            <a:r>
              <a:rPr lang="en-US" dirty="0" smtClean="0"/>
              <a:t>Aspose.Slides for .NET</a:t>
            </a:r>
          </a:p>
          <a:p>
            <a:endParaRPr lang="en-US" dirty="0" smtClean="0"/>
          </a:p>
          <a:p>
            <a:r>
              <a:rPr lang="en-US" dirty="0" smtClean="0"/>
              <a:t>Welcome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F75AD-5FF0-4655-ABDE-95B00F8975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Aspose.Slides for .NET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Pc User</cp:lastModifiedBy>
  <cp:revision>1</cp:revision>
  <cp:lastPrinted>2014-02-21T18:36:38Z</cp:lastPrinted>
  <dcterms:created xsi:type="dcterms:W3CDTF">2014-02-21T13:27:25Z</dcterms:created>
  <dcterms:modified xsi:type="dcterms:W3CDTF">2014-03-06T17:18:46Z</dcterms:modified>
</cp:coreProperties>
</file>