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148B-41EC-4306-B8C7-9A02506D7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E0A585-9415-4C20-94D6-AABC031B9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69B99-8294-4DBC-BBD4-D51427E0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EA720-A8BC-400A-83D3-B7BB98C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535B8-CF1A-450F-B8D6-826DC1D4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3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B56C-1D40-4123-BDE5-D9CEAAA0C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A65DB-55C7-47DB-9D2E-FF2BD7C84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CE50B-5D8A-4ED8-B469-264B0BBE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28F4-FAF3-493E-BA78-DB9F539B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5C8F-DC0E-4C98-8CA8-E12BCAC1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697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464C09-2327-4B33-A524-0AA14F148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91F1C-35DE-4828-A127-7169BF4D34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AF8F9-C6BF-4702-8C7E-B461D119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E5D3C-46D5-4DF8-B668-0220BD84D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438C0-7736-45EC-A248-6FCB1C1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F33E-7D2C-44F6-BADE-37E7FA0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C4178-1D8C-4FC4-8D0E-FDA1F19A7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58C0-0DBC-41C1-9228-4C241FE6D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7E405-B9B8-45F0-A574-75DB9937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6484E-7CA5-40E4-948F-57FB7B7F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2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143DC-B438-4E25-9657-5D3DF7BF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543FF-807F-42E4-B6E4-D1AA16D8B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CC699-CC5B-4A3A-8348-A958EA3B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EB0-DF22-4CC8-AB0B-8D93A765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D9C7B-F43A-472F-A11B-2C93761E4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0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3AC70-CCD2-41A3-85CF-29F2AAB2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FECA1-6084-4F76-96F8-137C8C74C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6DCBB-9562-4303-9990-634FE46C5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FDCFF-7403-415E-B596-668E2BF9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F658-29E6-4DD6-898E-D9287A177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B707-C9E7-45F2-907F-84536897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4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2A10-8C72-4B4C-AE87-F9876EB4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94A2C-C2CF-4768-A64C-B9D8003C2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A7149-BAD1-424F-8894-2B4D4CB08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3EF04-56FC-493F-8810-67CE2139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23F89-CE42-46BC-8C30-9BD25CEC7F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27ECA7-2A62-4ABB-BD68-0C5F4C66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228A8-DF41-443D-B9A7-748B26826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75F14-2994-4340-8D14-DEE78014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7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75FAD-0F2B-40A0-B568-03F809580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89C79-B0CC-40C9-9EA2-5C340B0C2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7317BF-ED86-416B-BFCA-DAA787F7C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54528-BD93-4F0F-B623-6CAB3192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50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30111D-AAB4-451D-BC59-BEB4AC00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06938-38BF-4A65-AA4B-3EFFFECA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7FBA-7DB4-4136-B336-7B56894E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269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C947-72A0-43B3-8959-B9CFEF1C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0D06F-2F82-41D6-BDD0-A5739594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55E592-F0C3-4D7A-86C7-2806C517C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34950-A288-4A1A-B9CA-E87734B2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70E598-C19E-49A1-BCB8-A6B165E79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08203-677A-44C9-949A-29263522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7E9D-9B2A-4F1A-9AB8-641AFFA44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A5EE2E-1E3B-454A-B5D0-2084447338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9F322-01DC-4B52-8AFB-814309087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54977-5690-44C5-AD3B-9D709A2A8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CC105-A272-4796-9038-17A4568E9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8CEE8-487A-44A0-AB70-98EF3AD65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6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C632B4-5203-49C3-A0FB-CD3BB67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F2F15-91C7-4631-B7C1-1B2A9EF8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9D09E-4EAB-4ECC-919B-DD7AF62E96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C2A50-14A7-40B4-9FC8-2723BA8F0AB6}" type="datetimeFigureOut">
              <a:rPr lang="en-US" smtClean="0"/>
              <a:t>12/22/2022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05FFA-499D-421C-A002-5D15A8349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EDF6C-0D59-4A4B-B29C-0CFCF76B9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59A18-24CE-4A54-A35B-542524A7E1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353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al1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70F99-C3A5-943A-DA79-4D02FC2D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A1FC6-38C5-7A43-BD3D-314048184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https://www.fake1.com/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97313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lazarev</dc:creator>
  <cp:lastModifiedBy>Oren Shnitzer</cp:lastModifiedBy>
  <cp:revision>7</cp:revision>
  <dcterms:created xsi:type="dcterms:W3CDTF">2018-07-05T10:14:38Z</dcterms:created>
  <dcterms:modified xsi:type="dcterms:W3CDTF">2022-12-22T15:39:41Z</dcterms:modified>
</cp:coreProperties>
</file>