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BC6A-5DAB-404D-B5AE-5562FFBB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1344C-D89C-404F-A722-1A76F368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AFE0-D24C-44A0-A032-A6F7A619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6870-A4D9-46BA-B51F-E55FCE43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5AC3-0D26-4229-BB5B-C380DD0B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3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92E3-1AE6-4C53-9F06-FBE2B3F3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10463-D17C-4C7A-BD65-768BFFF9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5467-5AE3-489F-83DE-C5CC6E86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0F5D-990D-4726-965B-7182475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968D-83F1-489D-BDE9-432EF6F8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960E2-CBC8-4B35-AE71-6A365934E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073-1D08-4AF2-B3FE-E8C5C127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9090-626B-47AC-9B00-6A99EA0E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C1C0-EB11-4B7E-B749-2EF82933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6D85-8FE3-4228-BF3E-E1D3F1E3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2CC-5C7B-430F-B8FC-34DB87A8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69B7-5B5E-429D-BAAE-95E8DBD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1D83-C043-4049-A881-AA5AEFF8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4542-96D4-4675-9EF0-E9347879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35EC-7AD6-488B-97CA-B164CAF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2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C041-3FD9-48C6-9156-60179A4F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2E2CA-0F9E-4D61-9910-32005654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E07-0D91-41D6-83FF-93C6174D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2DCF-FFD8-401C-8E28-5AA2B2C9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FCF6-1186-4860-8D6E-57E16757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644A-CF53-435D-A90F-400D5D14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C9B6-55D1-47E6-8E31-59950431B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A750-D1EC-469B-81C4-082EEBDB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437C-8E85-477D-8165-3BE7A344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5171-9284-46C3-A264-E1DB9034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2A06-EA8E-404A-9FD4-8EC3926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0AF-256C-4F40-8F92-237721BB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E04C-881D-48D5-8108-9ADC9FDD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E24AD-31BD-4348-A508-907B0F64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DE2D-B3FD-4940-BA60-5FCE87D7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A2BF-8690-4633-B2DA-D1D5D3CAE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61B98-B8D7-4822-BC9B-E0E32C71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EE142-416C-467B-BA0C-DF6976BF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11D5-C619-4255-A5DB-5FC7B0B0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BBDF-4188-4AEE-8BC9-EB0724F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CC506-F98F-47E9-8EEF-C447C19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51B07-940B-4B99-B9D8-4C5591E0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B5D47-3600-4389-A47D-17A7B371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F1703-28EB-4640-B91A-ECE2C433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A4EB0-CE0A-4D57-AFBA-E048E10E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FC20-2215-4812-A906-E44495F4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3E5-7803-4AAB-B107-A52E7311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0BE4-BDDC-4AAB-B155-92AF8B6C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2350-D0DA-4C77-9C54-14793022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33E2-2310-4B40-9B9E-59ED7802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26AEB-7664-43B2-A34B-2CD61864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5E41-2D62-4D33-A106-98E2A5E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5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4F70-4DCF-43A3-830B-1FD3CD41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5F94-B605-421E-B6C8-7C7018A3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D107-0B69-4A20-9A4D-0C3C5294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9CF2-D05E-4B2C-8777-BF3E5E7A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15B2-0F00-4B49-BE31-2F4DEB4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9FF84-11D5-4875-9A8B-474E7EFE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29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05BEF-5CED-4802-ADA4-3C24C217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DEE6-AC03-47F8-B54B-3562CD30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82BB-65BF-4681-BDAF-F0156E8EA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C988-A241-461F-96A5-5CE7C5A32F4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6982-2536-4C5B-B64E-79CD9A7BE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14D5-1C04-4993-B7D0-264679D03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3CCD-8D95-422E-A902-B0E95961F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A4F1A-ABDD-45F9-8ED9-C54B9304E2ED}"/>
              </a:ext>
            </a:extLst>
          </p:cNvPr>
          <p:cNvSpPr/>
          <p:nvPr/>
        </p:nvSpPr>
        <p:spPr>
          <a:xfrm>
            <a:off x="542925" y="485775"/>
            <a:ext cx="8667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15BABFD-50EF-43CE-AEF0-3BAA9327EF9C}"/>
              </a:ext>
            </a:extLst>
          </p:cNvPr>
          <p:cNvCxnSpPr/>
          <p:nvPr/>
        </p:nvCxnSpPr>
        <p:spPr>
          <a:xfrm>
            <a:off x="2386149" y="583474"/>
            <a:ext cx="2717074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D725F17-200A-40FD-B30B-B8E69935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23" y="1770973"/>
            <a:ext cx="6830378" cy="1905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E9228-9337-43A1-9477-85B077548F48}"/>
              </a:ext>
            </a:extLst>
          </p:cNvPr>
          <p:cNvSpPr txBox="1"/>
          <p:nvPr/>
        </p:nvSpPr>
        <p:spPr>
          <a:xfrm>
            <a:off x="2316480" y="5085806"/>
            <a:ext cx="960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Text Box</a:t>
            </a:r>
            <a:endParaRPr lang="ru-RU" dirty="0"/>
          </a:p>
        </p:txBody>
      </p:sp>
      <p:pic>
        <p:nvPicPr>
          <p:cNvPr id="11" name="Graphic 10" descr="Alterations &amp; Tailoring outline">
            <a:extLst>
              <a:ext uri="{FF2B5EF4-FFF2-40B4-BE49-F238E27FC236}">
                <a16:creationId xmlns:a16="http://schemas.microsoft.com/office/drawing/2014/main" id="{7F3F34FE-9944-4254-94A9-F20A118B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2801" y="43560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</dc:creator>
  <cp:lastModifiedBy>Сергей</cp:lastModifiedBy>
  <cp:revision>1</cp:revision>
  <dcterms:created xsi:type="dcterms:W3CDTF">2022-03-17T19:19:47Z</dcterms:created>
  <dcterms:modified xsi:type="dcterms:W3CDTF">2022-03-17T19:22:37Z</dcterms:modified>
</cp:coreProperties>
</file>