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"/>
  </p:notesMasterIdLst>
  <p:sldIdLst>
    <p:sldId id="640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FC3A32-75B9-4B84-B124-7065EEA33C5F}">
          <p14:sldIdLst>
            <p14:sldId id="6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vaez, Eva (DTMB)" initials="NE(" lastIdx="0" clrIdx="0">
    <p:extLst>
      <p:ext uri="{19B8F6BF-5375-455C-9EA6-DF929625EA0E}">
        <p15:presenceInfo xmlns:p15="http://schemas.microsoft.com/office/powerpoint/2012/main" userId="S::NarvaezE2@michigan.gov::bb5a2166-61aa-4733-9b98-93979bc022f9" providerId="AD"/>
      </p:ext>
    </p:extLst>
  </p:cmAuthor>
  <p:cmAuthor id="2" name="Batora, Corinna (DTMB)" initials="BC(" lastIdx="0" clrIdx="1">
    <p:extLst>
      <p:ext uri="{19B8F6BF-5375-455C-9EA6-DF929625EA0E}">
        <p15:presenceInfo xmlns:p15="http://schemas.microsoft.com/office/powerpoint/2012/main" userId="S::BatoraC@michigan.gov::ce4c31f0-7827-423d-91b2-10b3b7a9e5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6616" autoAdjust="0"/>
  </p:normalViewPr>
  <p:slideViewPr>
    <p:cSldViewPr snapToGrid="0">
      <p:cViewPr varScale="1">
        <p:scale>
          <a:sx n="48" d="100"/>
          <a:sy n="48" d="100"/>
        </p:scale>
        <p:origin x="1272" y="32"/>
      </p:cViewPr>
      <p:guideLst/>
    </p:cSldViewPr>
  </p:slideViewPr>
  <p:outlineViewPr>
    <p:cViewPr>
      <p:scale>
        <a:sx n="33" d="100"/>
        <a:sy n="33" d="100"/>
      </p:scale>
      <p:origin x="0" y="-91171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462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C23B4-F632-4F79-B637-4D57B919961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92C2-810F-4409-A09C-F8230FE0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9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C92C2-810F-4409-A09C-F8230FE0A3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text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23AB-4518-4E7E-8A0B-2B41FB4A5BA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457200"/>
            <a:ext cx="10972800" cy="720724"/>
          </a:xfrm>
          <a:prstGeom prst="rect">
            <a:avLst/>
          </a:prstGeom>
          <a:noFill/>
          <a:ln w="25400">
            <a:gradFill>
              <a:gsLst>
                <a:gs pos="0">
                  <a:srgbClr val="FEBD3D"/>
                </a:gs>
                <a:gs pos="100000">
                  <a:srgbClr val="FF671D"/>
                </a:gs>
              </a:gsLst>
              <a:lin ang="2700000" scaled="0"/>
            </a:gradFill>
          </a:ln>
        </p:spPr>
        <p:txBody>
          <a:bodyPr anchor="ctr">
            <a:sp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96063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491347"/>
            </a:gs>
            <a:gs pos="100000">
              <a:srgbClr val="4740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4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FF18C-6620-6529-8322-63F94BBF4B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l="42703" b="12627"/>
          <a:stretch>
            <a:fillRect/>
          </a:stretch>
        </p:blipFill>
        <p:spPr>
          <a:xfrm>
            <a:off x="5125144" y="344557"/>
            <a:ext cx="7066856" cy="5992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762856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CUSTOM DESIGN" val="0dmgcpLn"/>
  <p:tag name="ARTICULATE_DESIGN_ID_CUSTOM DESIGN" val="xdCBwUZb"/>
  <p:tag name="ARTICULATE_PRESENTER_VERSION" val="8"/>
  <p:tag name="ARTICULATE_PROJECT_CHECK" val="0"/>
  <p:tag name="ARTICULATE_PROJECT_OPEN" val="0"/>
  <p:tag name="ARTICULATE_SLIDE_COUNT" val="16"/>
  <p:tag name="ARTICULATE_SLIDE_THUMBNAIL_REFRESH" val="1"/>
  <p:tag name="AS_NET" val="4.0.30319.42000"/>
  <p:tag name="AS_OS" val="Microsoft Windows NT 6.2.9200.0"/>
  <p:tag name="AS_RELEASE_DATE" val="2023.08.14"/>
  <p:tag name="AS_TITLE" val="Aspose.Slides for .NET 4.0"/>
  <p:tag name="AS_VERSION" val="23.8"/>
  <p:tag name="TAG_BACKING_FORM_KEY" val="396900-s:\common\admin\training\certification programs\planning\amp l1\1b\powerpoint\amp_1b_day 1_v3 june 2019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 /&gt;&lt;lineCharCount val=&quot;32&quot; 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HTML_SHAPEINFO" val="&lt;SlideThumbPath val=&quot;SlideTemp.PNG&quot;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573f8a1-e429-4881-ab02-38a661f01799}&quot; /&gt;&lt;isInvalidForFieldText val=&quot;0&quot; /&gt;&lt;Image&gt;&lt;filename val=&quot;E:\breeze\content\1040574878\3393706484-1\input\breezo\data\asimages\{9573f8a1-e429-4881-ab02-38a661f01799}.png&quot; /&gt;&lt;left val=&quot;545&quot; /&gt;&lt;top val=&quot;0&quot; /&gt;&lt;width val=&quot;735&quot; /&gt;&lt;height val=&quot;630&quot; /&gt;&lt;hasText val=&quot;1&quot; /&gt;&lt;/Image&gt;&lt;/ThreeDShapeInfo&gt;"/>
</p:tagLst>
</file>

<file path=ppt/theme/theme1.xml><?xml version="1.0" encoding="utf-8"?>
<a:theme xmlns:a="http://schemas.openxmlformats.org/drawingml/2006/main" name="1_Custom Desig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 panose="020F0502020204030204"/>
        <a:ea typeface="Calibri" panose="020F0502020204030204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Batora, Corinna (DTMB)</dc:creator>
  <cp:lastModifiedBy>Seetharaman Santhanam</cp:lastModifiedBy>
  <cp:revision>156</cp:revision>
  <dcterms:created xsi:type="dcterms:W3CDTF">2019-11-04T20:53:04Z</dcterms:created>
  <dcterms:modified xsi:type="dcterms:W3CDTF">2024-04-18T12:51:45Z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67C2086C-549A-4D68-B52C-71E996E315DD</vt:lpwstr>
  </property>
  <property fmtid="{D5CDD505-2E9C-101B-9397-08002B2CF9AE}" pid="3" name="ArticulatePath">
    <vt:lpwstr>AMP_1B_Day 1_v6 November 2019 updates</vt:lpwstr>
  </property>
  <property fmtid="{D5CDD505-2E9C-101B-9397-08002B2CF9AE}" pid="4" name="MSIP_Label_3a2fed65-62e7-46ea-af74-187e0c17143a_ActionId">
    <vt:lpwstr>aea37d0b-dece-49cb-a7d4-af4433439506</vt:lpwstr>
  </property>
  <property fmtid="{D5CDD505-2E9C-101B-9397-08002B2CF9AE}" pid="5" name="MSIP_Label_3a2fed65-62e7-46ea-af74-187e0c17143a_ContentBits">
    <vt:lpwstr>0</vt:lpwstr>
  </property>
  <property fmtid="{D5CDD505-2E9C-101B-9397-08002B2CF9AE}" pid="6" name="MSIP_Label_3a2fed65-62e7-46ea-af74-187e0c17143a_Enabled">
    <vt:lpwstr>true</vt:lpwstr>
  </property>
  <property fmtid="{D5CDD505-2E9C-101B-9397-08002B2CF9AE}" pid="7" name="MSIP_Label_3a2fed65-62e7-46ea-af74-187e0c17143a_Method">
    <vt:lpwstr>Privileged</vt:lpwstr>
  </property>
  <property fmtid="{D5CDD505-2E9C-101B-9397-08002B2CF9AE}" pid="8" name="MSIP_Label_3a2fed65-62e7-46ea-af74-187e0c17143a_Name">
    <vt:lpwstr>3a2fed65-62e7-46ea-af74-187e0c17143a</vt:lpwstr>
  </property>
  <property fmtid="{D5CDD505-2E9C-101B-9397-08002B2CF9AE}" pid="9" name="MSIP_Label_3a2fed65-62e7-46ea-af74-187e0c17143a_SetDate">
    <vt:lpwstr>2021-06-22T17:25:24Z</vt:lpwstr>
  </property>
  <property fmtid="{D5CDD505-2E9C-101B-9397-08002B2CF9AE}" pid="10" name="MSIP_Label_3a2fed65-62e7-46ea-af74-187e0c17143a_SiteId">
    <vt:lpwstr>d5fb7087-3777-42ad-966a-892ef47225d1</vt:lpwstr>
  </property>
</Properties>
</file>