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4325-26E2-4BB7-9016-202C2531B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6B62C-1D5B-46BA-BADC-DE65B1A56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AD7D3-067C-4782-AB6C-8D66C6CE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17A6-256D-45DC-8B81-1D7A949AA8E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6B2C6-2B0B-4711-B163-B0360BE3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E27D0-304D-4E42-8B9A-C4696417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30CD-0FA1-4132-AFA9-1A96D1634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7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F16F-8FEE-4600-A168-3D8CDCB5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E724A-BF1F-48C7-BFB5-B5F40AC05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2B2CB-D852-41C5-A743-28DBD2A5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17A6-256D-45DC-8B81-1D7A949AA8E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5191E-DA00-4C8D-A631-079D9B75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24F7A-FD9F-42CE-8B8D-88C7E039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30CD-0FA1-4132-AFA9-1A96D1634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6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E06DF3-E704-47DD-B492-D8C0282F0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3BCD5-6910-406D-9FB3-1650475B3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8582E-13E4-4E03-95FB-8D4BCE35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17A6-256D-45DC-8B81-1D7A949AA8E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DEC5F-BE09-46D1-B800-04F59265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2B366-C418-419B-9557-F7175B3C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30CD-0FA1-4132-AFA9-1A96D1634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0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CCFF-7FE6-410B-B50F-72C939BA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7C15C-55B0-4046-BDF2-5A195D4A5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90603-E039-4253-B448-406D873A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17A6-256D-45DC-8B81-1D7A949AA8E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6B559-3A78-4487-A66B-5FA574DF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D2879-AA81-47BE-8683-D76ED57E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30CD-0FA1-4132-AFA9-1A96D1634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ACC24-7FCB-4458-90CB-DBB85237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F931-DE0F-45DF-A37A-446B55690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0D793-47A9-4E3B-9188-844A62B0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17A6-256D-45DC-8B81-1D7A949AA8E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47343-9849-4CCB-BE08-B5C1F99B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A98CD-C774-4BCE-BF1F-7D554426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30CD-0FA1-4132-AFA9-1A96D1634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6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3142-7380-43C9-BF65-427CFC53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58A6D-34F2-4D78-B3DB-110119794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BFBB1-D3A3-4D5B-8EB3-17F6B5681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F24B2-21EB-42D1-8043-7A924116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17A6-256D-45DC-8B81-1D7A949AA8E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78369-A9EE-4E0F-AF56-4605DBE8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0AFCB-EDAC-4679-83A3-35B298F5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30CD-0FA1-4132-AFA9-1A96D1634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5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4C25-C11D-4A54-A8B8-FF58EF8F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11CD1-A97D-4FB1-B24A-2D717929B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327A7-3255-4DB1-862A-F43F770D3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82850-CA31-4816-BB6A-BD4A5F99E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E0FD4-A0EC-49DA-9415-D618569D4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B897A-F427-491E-B8CA-3BBC09E3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17A6-256D-45DC-8B81-1D7A949AA8E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4E1AD-4A6F-445D-A023-8A44E623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0EA3D-9305-4EAF-AADD-0A34CF80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30CD-0FA1-4132-AFA9-1A96D1634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4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89D9-8018-47FB-B852-457F0232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E5AC5-28B4-445F-9DA8-92F7BAD0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17A6-256D-45DC-8B81-1D7A949AA8E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EC16D-C50C-45C6-AE6A-AC1EE193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BDD20-DD90-442B-926F-68B440C7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30CD-0FA1-4132-AFA9-1A96D1634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4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9EE05-B25C-479C-B2CD-48DB38E9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17A6-256D-45DC-8B81-1D7A949AA8E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487FB-332A-4FFC-A7BD-63040885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F352B-4816-4309-B429-A37C42E5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30CD-0FA1-4132-AFA9-1A96D1634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0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1BF7-7BB1-4A8C-9A85-7CAEDE20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6A1E1-8CD7-4FD5-BA8B-1D3D3543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B1572-C164-46AE-BC45-2634937B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F8591-A224-46FB-B494-FFE24DC0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17A6-256D-45DC-8B81-1D7A949AA8E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F2417-425C-493E-A40A-FAC4F26E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80793-B36A-4F2A-BD18-036F84CF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30CD-0FA1-4132-AFA9-1A96D1634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65B3-A02A-41EC-B712-F35D059B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A457B-FEC8-434A-A40B-D910B21FD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E11E1-8B63-49B1-B801-E57EFD534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2F0B4-7948-4BCD-BC73-2DEC6BBDE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17A6-256D-45DC-8B81-1D7A949AA8E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74F29-28D9-4D1D-BA7D-CAF41FB6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DCF60-301D-4484-AA41-9926E963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30CD-0FA1-4132-AFA9-1A96D1634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2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1F32D-1ABB-449F-95F4-53399A06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2658E-D751-4741-AE94-AD92258A0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DA1A5-F33F-4994-BC7E-E1105E422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B17A6-256D-45DC-8B81-1D7A949AA8E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04A4F-98FC-4F69-9721-2A1E24FC4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D768C-5F6E-41E4-B19C-B4AF8A809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30CD-0FA1-4132-AFA9-1A96D1634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3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9405985-CC82-4076-A20E-E3301F4D0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2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2025-02-17T11:03:12Z</dcterms:created>
  <dcterms:modified xsi:type="dcterms:W3CDTF">2025-02-17T11:05:45Z</dcterms:modified>
</cp:coreProperties>
</file>