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4" d="100"/>
          <a:sy n="94" d="100"/>
        </p:scale>
        <p:origin x="1152"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519EA-C8B1-F28B-EA1F-3FA4C34BD3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EBB8263A-64E5-066A-8A07-FD3B71CF47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7C4DCA65-D078-9592-FA6C-90BE205ED2B8}"/>
              </a:ext>
            </a:extLst>
          </p:cNvPr>
          <p:cNvSpPr>
            <a:spLocks noGrp="1"/>
          </p:cNvSpPr>
          <p:nvPr>
            <p:ph type="dt" sz="half" idx="10"/>
          </p:nvPr>
        </p:nvSpPr>
        <p:spPr/>
        <p:txBody>
          <a:bodyPr/>
          <a:lstStyle/>
          <a:p>
            <a:fld id="{55A3CFEA-C041-4988-9C36-3477D1045D15}" type="datetimeFigureOut">
              <a:rPr lang="ru-RU" smtClean="0"/>
              <a:t>07.03.2025</a:t>
            </a:fld>
            <a:endParaRPr lang="ru-RU"/>
          </a:p>
        </p:txBody>
      </p:sp>
      <p:sp>
        <p:nvSpPr>
          <p:cNvPr id="5" name="Footer Placeholder 4">
            <a:extLst>
              <a:ext uri="{FF2B5EF4-FFF2-40B4-BE49-F238E27FC236}">
                <a16:creationId xmlns:a16="http://schemas.microsoft.com/office/drawing/2014/main" id="{77B83606-516E-DBBB-C969-00BEFCF1ACD0}"/>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64BCF941-3715-89E8-A958-8908444EDA6C}"/>
              </a:ext>
            </a:extLst>
          </p:cNvPr>
          <p:cNvSpPr>
            <a:spLocks noGrp="1"/>
          </p:cNvSpPr>
          <p:nvPr>
            <p:ph type="sldNum" sz="quarter" idx="12"/>
          </p:nvPr>
        </p:nvSpPr>
        <p:spPr/>
        <p:txBody>
          <a:bodyPr/>
          <a:lstStyle/>
          <a:p>
            <a:fld id="{F2DBDD16-D01A-4960-8313-280AFFAF51F7}" type="slidenum">
              <a:rPr lang="ru-RU" smtClean="0"/>
              <a:t>‹#›</a:t>
            </a:fld>
            <a:endParaRPr lang="ru-RU"/>
          </a:p>
        </p:txBody>
      </p:sp>
    </p:spTree>
    <p:extLst>
      <p:ext uri="{BB962C8B-B14F-4D97-AF65-F5344CB8AC3E}">
        <p14:creationId xmlns:p14="http://schemas.microsoft.com/office/powerpoint/2010/main" val="1020689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FE4ED-F8EF-11D3-AB4E-55B0289D57F9}"/>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2ECC0EA6-781A-9C37-5860-C791E9203D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0F14FF23-9E15-FC84-DCFC-025A2D6CF0AD}"/>
              </a:ext>
            </a:extLst>
          </p:cNvPr>
          <p:cNvSpPr>
            <a:spLocks noGrp="1"/>
          </p:cNvSpPr>
          <p:nvPr>
            <p:ph type="dt" sz="half" idx="10"/>
          </p:nvPr>
        </p:nvSpPr>
        <p:spPr/>
        <p:txBody>
          <a:bodyPr/>
          <a:lstStyle/>
          <a:p>
            <a:fld id="{55A3CFEA-C041-4988-9C36-3477D1045D15}" type="datetimeFigureOut">
              <a:rPr lang="ru-RU" smtClean="0"/>
              <a:t>07.03.2025</a:t>
            </a:fld>
            <a:endParaRPr lang="ru-RU"/>
          </a:p>
        </p:txBody>
      </p:sp>
      <p:sp>
        <p:nvSpPr>
          <p:cNvPr id="5" name="Footer Placeholder 4">
            <a:extLst>
              <a:ext uri="{FF2B5EF4-FFF2-40B4-BE49-F238E27FC236}">
                <a16:creationId xmlns:a16="http://schemas.microsoft.com/office/drawing/2014/main" id="{EDCC98F0-8A92-8E38-4CC9-AE34323872B4}"/>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B9370D66-1AB4-39ED-6811-AB044989D02B}"/>
              </a:ext>
            </a:extLst>
          </p:cNvPr>
          <p:cNvSpPr>
            <a:spLocks noGrp="1"/>
          </p:cNvSpPr>
          <p:nvPr>
            <p:ph type="sldNum" sz="quarter" idx="12"/>
          </p:nvPr>
        </p:nvSpPr>
        <p:spPr/>
        <p:txBody>
          <a:bodyPr/>
          <a:lstStyle/>
          <a:p>
            <a:fld id="{F2DBDD16-D01A-4960-8313-280AFFAF51F7}" type="slidenum">
              <a:rPr lang="ru-RU" smtClean="0"/>
              <a:t>‹#›</a:t>
            </a:fld>
            <a:endParaRPr lang="ru-RU"/>
          </a:p>
        </p:txBody>
      </p:sp>
    </p:spTree>
    <p:extLst>
      <p:ext uri="{BB962C8B-B14F-4D97-AF65-F5344CB8AC3E}">
        <p14:creationId xmlns:p14="http://schemas.microsoft.com/office/powerpoint/2010/main" val="2257792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BC6B99-A070-E692-7507-B42338C6A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B15212C2-BC3F-FD17-4B63-FA0C8BEDC0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D0B6D32A-D192-0783-453B-F21CAC40E016}"/>
              </a:ext>
            </a:extLst>
          </p:cNvPr>
          <p:cNvSpPr>
            <a:spLocks noGrp="1"/>
          </p:cNvSpPr>
          <p:nvPr>
            <p:ph type="dt" sz="half" idx="10"/>
          </p:nvPr>
        </p:nvSpPr>
        <p:spPr/>
        <p:txBody>
          <a:bodyPr/>
          <a:lstStyle/>
          <a:p>
            <a:fld id="{55A3CFEA-C041-4988-9C36-3477D1045D15}" type="datetimeFigureOut">
              <a:rPr lang="ru-RU" smtClean="0"/>
              <a:t>07.03.2025</a:t>
            </a:fld>
            <a:endParaRPr lang="ru-RU"/>
          </a:p>
        </p:txBody>
      </p:sp>
      <p:sp>
        <p:nvSpPr>
          <p:cNvPr id="5" name="Footer Placeholder 4">
            <a:extLst>
              <a:ext uri="{FF2B5EF4-FFF2-40B4-BE49-F238E27FC236}">
                <a16:creationId xmlns:a16="http://schemas.microsoft.com/office/drawing/2014/main" id="{EB5EA6C3-F8D8-F81B-223D-698C0B885CFA}"/>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68D13D76-83B0-A972-ADAD-2529EA716674}"/>
              </a:ext>
            </a:extLst>
          </p:cNvPr>
          <p:cNvSpPr>
            <a:spLocks noGrp="1"/>
          </p:cNvSpPr>
          <p:nvPr>
            <p:ph type="sldNum" sz="quarter" idx="12"/>
          </p:nvPr>
        </p:nvSpPr>
        <p:spPr/>
        <p:txBody>
          <a:bodyPr/>
          <a:lstStyle/>
          <a:p>
            <a:fld id="{F2DBDD16-D01A-4960-8313-280AFFAF51F7}" type="slidenum">
              <a:rPr lang="ru-RU" smtClean="0"/>
              <a:t>‹#›</a:t>
            </a:fld>
            <a:endParaRPr lang="ru-RU"/>
          </a:p>
        </p:txBody>
      </p:sp>
    </p:spTree>
    <p:extLst>
      <p:ext uri="{BB962C8B-B14F-4D97-AF65-F5344CB8AC3E}">
        <p14:creationId xmlns:p14="http://schemas.microsoft.com/office/powerpoint/2010/main" val="2418238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B86BA-C80E-C9F8-8E23-141050A6843B}"/>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0C3DD1FE-00B9-2AC2-0BC4-4EAE4AAF1C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BC86DF7A-0E36-19A4-E1FB-8D022CB69DD2}"/>
              </a:ext>
            </a:extLst>
          </p:cNvPr>
          <p:cNvSpPr>
            <a:spLocks noGrp="1"/>
          </p:cNvSpPr>
          <p:nvPr>
            <p:ph type="dt" sz="half" idx="10"/>
          </p:nvPr>
        </p:nvSpPr>
        <p:spPr/>
        <p:txBody>
          <a:bodyPr/>
          <a:lstStyle/>
          <a:p>
            <a:fld id="{55A3CFEA-C041-4988-9C36-3477D1045D15}" type="datetimeFigureOut">
              <a:rPr lang="ru-RU" smtClean="0"/>
              <a:t>07.03.2025</a:t>
            </a:fld>
            <a:endParaRPr lang="ru-RU"/>
          </a:p>
        </p:txBody>
      </p:sp>
      <p:sp>
        <p:nvSpPr>
          <p:cNvPr id="5" name="Footer Placeholder 4">
            <a:extLst>
              <a:ext uri="{FF2B5EF4-FFF2-40B4-BE49-F238E27FC236}">
                <a16:creationId xmlns:a16="http://schemas.microsoft.com/office/drawing/2014/main" id="{4F5A729F-1D71-7A5D-E648-B648EAF4C9F8}"/>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90625007-BCA4-AF0D-1A0A-0670AD3DB35C}"/>
              </a:ext>
            </a:extLst>
          </p:cNvPr>
          <p:cNvSpPr>
            <a:spLocks noGrp="1"/>
          </p:cNvSpPr>
          <p:nvPr>
            <p:ph type="sldNum" sz="quarter" idx="12"/>
          </p:nvPr>
        </p:nvSpPr>
        <p:spPr/>
        <p:txBody>
          <a:bodyPr/>
          <a:lstStyle/>
          <a:p>
            <a:fld id="{F2DBDD16-D01A-4960-8313-280AFFAF51F7}" type="slidenum">
              <a:rPr lang="ru-RU" smtClean="0"/>
              <a:t>‹#›</a:t>
            </a:fld>
            <a:endParaRPr lang="ru-RU"/>
          </a:p>
        </p:txBody>
      </p:sp>
    </p:spTree>
    <p:extLst>
      <p:ext uri="{BB962C8B-B14F-4D97-AF65-F5344CB8AC3E}">
        <p14:creationId xmlns:p14="http://schemas.microsoft.com/office/powerpoint/2010/main" val="3360088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F81A8-41B2-147F-801E-975D8912CB4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6F9C7FA8-7CDC-B240-23DC-4EC031FB4CF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772E65-FAC9-A90B-9CE3-297762CDD18B}"/>
              </a:ext>
            </a:extLst>
          </p:cNvPr>
          <p:cNvSpPr>
            <a:spLocks noGrp="1"/>
          </p:cNvSpPr>
          <p:nvPr>
            <p:ph type="dt" sz="half" idx="10"/>
          </p:nvPr>
        </p:nvSpPr>
        <p:spPr/>
        <p:txBody>
          <a:bodyPr/>
          <a:lstStyle/>
          <a:p>
            <a:fld id="{55A3CFEA-C041-4988-9C36-3477D1045D15}" type="datetimeFigureOut">
              <a:rPr lang="ru-RU" smtClean="0"/>
              <a:t>07.03.2025</a:t>
            </a:fld>
            <a:endParaRPr lang="ru-RU"/>
          </a:p>
        </p:txBody>
      </p:sp>
      <p:sp>
        <p:nvSpPr>
          <p:cNvPr id="5" name="Footer Placeholder 4">
            <a:extLst>
              <a:ext uri="{FF2B5EF4-FFF2-40B4-BE49-F238E27FC236}">
                <a16:creationId xmlns:a16="http://schemas.microsoft.com/office/drawing/2014/main" id="{28D7E6E6-80AA-2604-077A-AFACBED81CCA}"/>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679F3294-89A7-4F46-A6D8-366AA7634224}"/>
              </a:ext>
            </a:extLst>
          </p:cNvPr>
          <p:cNvSpPr>
            <a:spLocks noGrp="1"/>
          </p:cNvSpPr>
          <p:nvPr>
            <p:ph type="sldNum" sz="quarter" idx="12"/>
          </p:nvPr>
        </p:nvSpPr>
        <p:spPr/>
        <p:txBody>
          <a:bodyPr/>
          <a:lstStyle/>
          <a:p>
            <a:fld id="{F2DBDD16-D01A-4960-8313-280AFFAF51F7}" type="slidenum">
              <a:rPr lang="ru-RU" smtClean="0"/>
              <a:t>‹#›</a:t>
            </a:fld>
            <a:endParaRPr lang="ru-RU"/>
          </a:p>
        </p:txBody>
      </p:sp>
    </p:spTree>
    <p:extLst>
      <p:ext uri="{BB962C8B-B14F-4D97-AF65-F5344CB8AC3E}">
        <p14:creationId xmlns:p14="http://schemas.microsoft.com/office/powerpoint/2010/main" val="379711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734F-9BED-6B04-2BCD-DEA7F1A8F9AC}"/>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65E595F3-D6BB-6B7F-6B7F-C8254F163FD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B902F881-FCD9-3A4F-C4E8-C9439F4C5B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1611D5FE-8866-D321-5691-3FAB5AE37473}"/>
              </a:ext>
            </a:extLst>
          </p:cNvPr>
          <p:cNvSpPr>
            <a:spLocks noGrp="1"/>
          </p:cNvSpPr>
          <p:nvPr>
            <p:ph type="dt" sz="half" idx="10"/>
          </p:nvPr>
        </p:nvSpPr>
        <p:spPr/>
        <p:txBody>
          <a:bodyPr/>
          <a:lstStyle/>
          <a:p>
            <a:fld id="{55A3CFEA-C041-4988-9C36-3477D1045D15}" type="datetimeFigureOut">
              <a:rPr lang="ru-RU" smtClean="0"/>
              <a:t>07.03.2025</a:t>
            </a:fld>
            <a:endParaRPr lang="ru-RU"/>
          </a:p>
        </p:txBody>
      </p:sp>
      <p:sp>
        <p:nvSpPr>
          <p:cNvPr id="6" name="Footer Placeholder 5">
            <a:extLst>
              <a:ext uri="{FF2B5EF4-FFF2-40B4-BE49-F238E27FC236}">
                <a16:creationId xmlns:a16="http://schemas.microsoft.com/office/drawing/2014/main" id="{11594323-551D-B006-2145-4E0B194A1CA9}"/>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E60783C9-5EB6-9846-3385-C75A03DFF9CC}"/>
              </a:ext>
            </a:extLst>
          </p:cNvPr>
          <p:cNvSpPr>
            <a:spLocks noGrp="1"/>
          </p:cNvSpPr>
          <p:nvPr>
            <p:ph type="sldNum" sz="quarter" idx="12"/>
          </p:nvPr>
        </p:nvSpPr>
        <p:spPr/>
        <p:txBody>
          <a:bodyPr/>
          <a:lstStyle/>
          <a:p>
            <a:fld id="{F2DBDD16-D01A-4960-8313-280AFFAF51F7}" type="slidenum">
              <a:rPr lang="ru-RU" smtClean="0"/>
              <a:t>‹#›</a:t>
            </a:fld>
            <a:endParaRPr lang="ru-RU"/>
          </a:p>
        </p:txBody>
      </p:sp>
    </p:spTree>
    <p:extLst>
      <p:ext uri="{BB962C8B-B14F-4D97-AF65-F5344CB8AC3E}">
        <p14:creationId xmlns:p14="http://schemas.microsoft.com/office/powerpoint/2010/main" val="4193014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7909E-4A2F-6606-A1CC-DFAF099EC943}"/>
              </a:ext>
            </a:extLst>
          </p:cNvPr>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0F42EEA7-3454-0890-EA3B-E2151BD79C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C5B1E4-D066-4344-310C-BC7B180E80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E1E3DF62-63E1-D945-6148-D670CEC611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ECAE05-1DAF-B790-7724-7EC83705B9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B21E7334-2E20-8360-8B39-9E658FD88F91}"/>
              </a:ext>
            </a:extLst>
          </p:cNvPr>
          <p:cNvSpPr>
            <a:spLocks noGrp="1"/>
          </p:cNvSpPr>
          <p:nvPr>
            <p:ph type="dt" sz="half" idx="10"/>
          </p:nvPr>
        </p:nvSpPr>
        <p:spPr/>
        <p:txBody>
          <a:bodyPr/>
          <a:lstStyle/>
          <a:p>
            <a:fld id="{55A3CFEA-C041-4988-9C36-3477D1045D15}" type="datetimeFigureOut">
              <a:rPr lang="ru-RU" smtClean="0"/>
              <a:t>07.03.2025</a:t>
            </a:fld>
            <a:endParaRPr lang="ru-RU"/>
          </a:p>
        </p:txBody>
      </p:sp>
      <p:sp>
        <p:nvSpPr>
          <p:cNvPr id="8" name="Footer Placeholder 7">
            <a:extLst>
              <a:ext uri="{FF2B5EF4-FFF2-40B4-BE49-F238E27FC236}">
                <a16:creationId xmlns:a16="http://schemas.microsoft.com/office/drawing/2014/main" id="{7DD8E280-BF4B-7D92-1311-419B8B32E4DC}"/>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2F671F70-FFC3-CF99-37D2-81E43ABB1246}"/>
              </a:ext>
            </a:extLst>
          </p:cNvPr>
          <p:cNvSpPr>
            <a:spLocks noGrp="1"/>
          </p:cNvSpPr>
          <p:nvPr>
            <p:ph type="sldNum" sz="quarter" idx="12"/>
          </p:nvPr>
        </p:nvSpPr>
        <p:spPr/>
        <p:txBody>
          <a:bodyPr/>
          <a:lstStyle/>
          <a:p>
            <a:fld id="{F2DBDD16-D01A-4960-8313-280AFFAF51F7}" type="slidenum">
              <a:rPr lang="ru-RU" smtClean="0"/>
              <a:t>‹#›</a:t>
            </a:fld>
            <a:endParaRPr lang="ru-RU"/>
          </a:p>
        </p:txBody>
      </p:sp>
    </p:spTree>
    <p:extLst>
      <p:ext uri="{BB962C8B-B14F-4D97-AF65-F5344CB8AC3E}">
        <p14:creationId xmlns:p14="http://schemas.microsoft.com/office/powerpoint/2010/main" val="400123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CA35D-F0CE-0020-4C9E-0DF85ABB6694}"/>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65ABF0D5-7E9F-469C-4E14-7322CE5387B0}"/>
              </a:ext>
            </a:extLst>
          </p:cNvPr>
          <p:cNvSpPr>
            <a:spLocks noGrp="1"/>
          </p:cNvSpPr>
          <p:nvPr>
            <p:ph type="dt" sz="half" idx="10"/>
          </p:nvPr>
        </p:nvSpPr>
        <p:spPr/>
        <p:txBody>
          <a:bodyPr/>
          <a:lstStyle/>
          <a:p>
            <a:fld id="{55A3CFEA-C041-4988-9C36-3477D1045D15}" type="datetimeFigureOut">
              <a:rPr lang="ru-RU" smtClean="0"/>
              <a:t>07.03.2025</a:t>
            </a:fld>
            <a:endParaRPr lang="ru-RU"/>
          </a:p>
        </p:txBody>
      </p:sp>
      <p:sp>
        <p:nvSpPr>
          <p:cNvPr id="4" name="Footer Placeholder 3">
            <a:extLst>
              <a:ext uri="{FF2B5EF4-FFF2-40B4-BE49-F238E27FC236}">
                <a16:creationId xmlns:a16="http://schemas.microsoft.com/office/drawing/2014/main" id="{AA2AB814-5BF6-04D2-2DE7-0AE790A4C113}"/>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1C8E407F-516B-A8A4-CA71-08787E00D7EF}"/>
              </a:ext>
            </a:extLst>
          </p:cNvPr>
          <p:cNvSpPr>
            <a:spLocks noGrp="1"/>
          </p:cNvSpPr>
          <p:nvPr>
            <p:ph type="sldNum" sz="quarter" idx="12"/>
          </p:nvPr>
        </p:nvSpPr>
        <p:spPr/>
        <p:txBody>
          <a:bodyPr/>
          <a:lstStyle/>
          <a:p>
            <a:fld id="{F2DBDD16-D01A-4960-8313-280AFFAF51F7}" type="slidenum">
              <a:rPr lang="ru-RU" smtClean="0"/>
              <a:t>‹#›</a:t>
            </a:fld>
            <a:endParaRPr lang="ru-RU"/>
          </a:p>
        </p:txBody>
      </p:sp>
    </p:spTree>
    <p:extLst>
      <p:ext uri="{BB962C8B-B14F-4D97-AF65-F5344CB8AC3E}">
        <p14:creationId xmlns:p14="http://schemas.microsoft.com/office/powerpoint/2010/main" val="2653958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21F9CA-36FF-A9D3-384A-4052162D3897}"/>
              </a:ext>
            </a:extLst>
          </p:cNvPr>
          <p:cNvSpPr>
            <a:spLocks noGrp="1"/>
          </p:cNvSpPr>
          <p:nvPr>
            <p:ph type="dt" sz="half" idx="10"/>
          </p:nvPr>
        </p:nvSpPr>
        <p:spPr/>
        <p:txBody>
          <a:bodyPr/>
          <a:lstStyle/>
          <a:p>
            <a:fld id="{55A3CFEA-C041-4988-9C36-3477D1045D15}" type="datetimeFigureOut">
              <a:rPr lang="ru-RU" smtClean="0"/>
              <a:t>07.03.2025</a:t>
            </a:fld>
            <a:endParaRPr lang="ru-RU"/>
          </a:p>
        </p:txBody>
      </p:sp>
      <p:sp>
        <p:nvSpPr>
          <p:cNvPr id="3" name="Footer Placeholder 2">
            <a:extLst>
              <a:ext uri="{FF2B5EF4-FFF2-40B4-BE49-F238E27FC236}">
                <a16:creationId xmlns:a16="http://schemas.microsoft.com/office/drawing/2014/main" id="{E4E30B63-5BE7-A366-C8E2-DF79D2B9A0D0}"/>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F314A4B6-180A-31AE-277D-AEA914AF6B1B}"/>
              </a:ext>
            </a:extLst>
          </p:cNvPr>
          <p:cNvSpPr>
            <a:spLocks noGrp="1"/>
          </p:cNvSpPr>
          <p:nvPr>
            <p:ph type="sldNum" sz="quarter" idx="12"/>
          </p:nvPr>
        </p:nvSpPr>
        <p:spPr/>
        <p:txBody>
          <a:bodyPr/>
          <a:lstStyle/>
          <a:p>
            <a:fld id="{F2DBDD16-D01A-4960-8313-280AFFAF51F7}" type="slidenum">
              <a:rPr lang="ru-RU" smtClean="0"/>
              <a:t>‹#›</a:t>
            </a:fld>
            <a:endParaRPr lang="ru-RU"/>
          </a:p>
        </p:txBody>
      </p:sp>
    </p:spTree>
    <p:extLst>
      <p:ext uri="{BB962C8B-B14F-4D97-AF65-F5344CB8AC3E}">
        <p14:creationId xmlns:p14="http://schemas.microsoft.com/office/powerpoint/2010/main" val="2610321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1A64F-AF30-7A5B-457D-866A42EECF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68D9CC4A-D5FF-8FCA-B600-199A730289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3576C370-2E9D-DAC2-71AF-56BDD0841D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31C176-7070-7D0F-C7A3-911D2FF7A388}"/>
              </a:ext>
            </a:extLst>
          </p:cNvPr>
          <p:cNvSpPr>
            <a:spLocks noGrp="1"/>
          </p:cNvSpPr>
          <p:nvPr>
            <p:ph type="dt" sz="half" idx="10"/>
          </p:nvPr>
        </p:nvSpPr>
        <p:spPr/>
        <p:txBody>
          <a:bodyPr/>
          <a:lstStyle/>
          <a:p>
            <a:fld id="{55A3CFEA-C041-4988-9C36-3477D1045D15}" type="datetimeFigureOut">
              <a:rPr lang="ru-RU" smtClean="0"/>
              <a:t>07.03.2025</a:t>
            </a:fld>
            <a:endParaRPr lang="ru-RU"/>
          </a:p>
        </p:txBody>
      </p:sp>
      <p:sp>
        <p:nvSpPr>
          <p:cNvPr id="6" name="Footer Placeholder 5">
            <a:extLst>
              <a:ext uri="{FF2B5EF4-FFF2-40B4-BE49-F238E27FC236}">
                <a16:creationId xmlns:a16="http://schemas.microsoft.com/office/drawing/2014/main" id="{A70816E4-2095-AF85-4B08-D0019B89DD60}"/>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9E3C5C7E-97B8-5D6D-6176-ED733C888060}"/>
              </a:ext>
            </a:extLst>
          </p:cNvPr>
          <p:cNvSpPr>
            <a:spLocks noGrp="1"/>
          </p:cNvSpPr>
          <p:nvPr>
            <p:ph type="sldNum" sz="quarter" idx="12"/>
          </p:nvPr>
        </p:nvSpPr>
        <p:spPr/>
        <p:txBody>
          <a:bodyPr/>
          <a:lstStyle/>
          <a:p>
            <a:fld id="{F2DBDD16-D01A-4960-8313-280AFFAF51F7}" type="slidenum">
              <a:rPr lang="ru-RU" smtClean="0"/>
              <a:t>‹#›</a:t>
            </a:fld>
            <a:endParaRPr lang="ru-RU"/>
          </a:p>
        </p:txBody>
      </p:sp>
    </p:spTree>
    <p:extLst>
      <p:ext uri="{BB962C8B-B14F-4D97-AF65-F5344CB8AC3E}">
        <p14:creationId xmlns:p14="http://schemas.microsoft.com/office/powerpoint/2010/main" val="4124905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C364-4315-CF39-99AA-19A5793257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C0066BF2-877B-79B2-2E66-5A7E438F32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CA4163EA-022B-2A19-CAC4-F4CB573BFF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6C8446-E3C8-24DA-D86F-066FF6E672FC}"/>
              </a:ext>
            </a:extLst>
          </p:cNvPr>
          <p:cNvSpPr>
            <a:spLocks noGrp="1"/>
          </p:cNvSpPr>
          <p:nvPr>
            <p:ph type="dt" sz="half" idx="10"/>
          </p:nvPr>
        </p:nvSpPr>
        <p:spPr/>
        <p:txBody>
          <a:bodyPr/>
          <a:lstStyle/>
          <a:p>
            <a:fld id="{55A3CFEA-C041-4988-9C36-3477D1045D15}" type="datetimeFigureOut">
              <a:rPr lang="ru-RU" smtClean="0"/>
              <a:t>07.03.2025</a:t>
            </a:fld>
            <a:endParaRPr lang="ru-RU"/>
          </a:p>
        </p:txBody>
      </p:sp>
      <p:sp>
        <p:nvSpPr>
          <p:cNvPr id="6" name="Footer Placeholder 5">
            <a:extLst>
              <a:ext uri="{FF2B5EF4-FFF2-40B4-BE49-F238E27FC236}">
                <a16:creationId xmlns:a16="http://schemas.microsoft.com/office/drawing/2014/main" id="{6F5AB6A1-8F4C-203A-19BF-4E46A8DBF999}"/>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CD63929B-EF70-1D2D-6A8D-C86661A99D8B}"/>
              </a:ext>
            </a:extLst>
          </p:cNvPr>
          <p:cNvSpPr>
            <a:spLocks noGrp="1"/>
          </p:cNvSpPr>
          <p:nvPr>
            <p:ph type="sldNum" sz="quarter" idx="12"/>
          </p:nvPr>
        </p:nvSpPr>
        <p:spPr/>
        <p:txBody>
          <a:bodyPr/>
          <a:lstStyle/>
          <a:p>
            <a:fld id="{F2DBDD16-D01A-4960-8313-280AFFAF51F7}" type="slidenum">
              <a:rPr lang="ru-RU" smtClean="0"/>
              <a:t>‹#›</a:t>
            </a:fld>
            <a:endParaRPr lang="ru-RU"/>
          </a:p>
        </p:txBody>
      </p:sp>
    </p:spTree>
    <p:extLst>
      <p:ext uri="{BB962C8B-B14F-4D97-AF65-F5344CB8AC3E}">
        <p14:creationId xmlns:p14="http://schemas.microsoft.com/office/powerpoint/2010/main" val="1235011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615016-6222-BF9D-84C0-168D4A60A3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4A070ADA-512A-A2C5-CC87-1B0F45AD5B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B0CD5127-97FD-C239-4377-E21AA5A478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5A3CFEA-C041-4988-9C36-3477D1045D15}" type="datetimeFigureOut">
              <a:rPr lang="ru-RU" smtClean="0"/>
              <a:t>07.03.2025</a:t>
            </a:fld>
            <a:endParaRPr lang="ru-RU"/>
          </a:p>
        </p:txBody>
      </p:sp>
      <p:sp>
        <p:nvSpPr>
          <p:cNvPr id="5" name="Footer Placeholder 4">
            <a:extLst>
              <a:ext uri="{FF2B5EF4-FFF2-40B4-BE49-F238E27FC236}">
                <a16:creationId xmlns:a16="http://schemas.microsoft.com/office/drawing/2014/main" id="{16773537-6CC3-5E69-11E3-A799F6EA61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ru-RU"/>
          </a:p>
        </p:txBody>
      </p:sp>
      <p:sp>
        <p:nvSpPr>
          <p:cNvPr id="6" name="Slide Number Placeholder 5">
            <a:extLst>
              <a:ext uri="{FF2B5EF4-FFF2-40B4-BE49-F238E27FC236}">
                <a16:creationId xmlns:a16="http://schemas.microsoft.com/office/drawing/2014/main" id="{481A9E17-EEEA-5CE3-DAA1-4E413B678F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2DBDD16-D01A-4960-8313-280AFFAF51F7}" type="slidenum">
              <a:rPr lang="ru-RU" smtClean="0"/>
              <a:t>‹#›</a:t>
            </a:fld>
            <a:endParaRPr lang="ru-RU"/>
          </a:p>
        </p:txBody>
      </p:sp>
    </p:spTree>
    <p:extLst>
      <p:ext uri="{BB962C8B-B14F-4D97-AF65-F5344CB8AC3E}">
        <p14:creationId xmlns:p14="http://schemas.microsoft.com/office/powerpoint/2010/main" val="21445284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DC3BEB-FD7C-59F1-0464-8AD1A415820B}"/>
              </a:ext>
            </a:extLst>
          </p:cNvPr>
          <p:cNvSpPr txBox="1"/>
          <p:nvPr/>
        </p:nvSpPr>
        <p:spPr>
          <a:xfrm>
            <a:off x="816725" y="1378527"/>
            <a:ext cx="5909195" cy="2308324"/>
          </a:xfrm>
          <a:prstGeom prst="rect">
            <a:avLst/>
          </a:prstGeom>
          <a:noFill/>
        </p:spPr>
        <p:txBody>
          <a:bodyPr wrap="square" numCol="3" rtlCol="0">
            <a:spAutoFit/>
          </a:bodyPr>
          <a:lstStyle/>
          <a:p>
            <a:r>
              <a:rPr lang="en-US" dirty="0"/>
              <a:t>All these columns are limited to be within a single text container -- you can add or delete text and the new or remaining text automatically adjusts itself to flow within the container. You cannot have text flow from one container to other though -- we told you PowerPoint's column options for text are limited!</a:t>
            </a:r>
            <a:endParaRPr lang="ru-RU" dirty="0"/>
          </a:p>
        </p:txBody>
      </p:sp>
    </p:spTree>
    <p:extLst>
      <p:ext uri="{BB962C8B-B14F-4D97-AF65-F5344CB8AC3E}">
        <p14:creationId xmlns:p14="http://schemas.microsoft.com/office/powerpoint/2010/main" val="4240253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TotalTime>
  <Words>57</Words>
  <Application>Microsoft Office PowerPoint</Application>
  <PresentationFormat>Widescreen</PresentationFormat>
  <Paragraphs>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Сергей Пучок</dc:creator>
  <cp:lastModifiedBy>Сергей Пучок</cp:lastModifiedBy>
  <cp:revision>1</cp:revision>
  <dcterms:created xsi:type="dcterms:W3CDTF">2025-03-07T10:35:57Z</dcterms:created>
  <dcterms:modified xsi:type="dcterms:W3CDTF">2025-03-07T10:39:29Z</dcterms:modified>
</cp:coreProperties>
</file>