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41F-F04D-464F-BD08-62D8CC9B30F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671F-64B5-40CD-9C11-773530D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41F-F04D-464F-BD08-62D8CC9B30F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671F-64B5-40CD-9C11-773530D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3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41F-F04D-464F-BD08-62D8CC9B30F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671F-64B5-40CD-9C11-773530D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4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41F-F04D-464F-BD08-62D8CC9B30F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671F-64B5-40CD-9C11-773530D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41F-F04D-464F-BD08-62D8CC9B30F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671F-64B5-40CD-9C11-773530D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2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41F-F04D-464F-BD08-62D8CC9B30F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671F-64B5-40CD-9C11-773530D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41F-F04D-464F-BD08-62D8CC9B30F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671F-64B5-40CD-9C11-773530D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8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41F-F04D-464F-BD08-62D8CC9B30F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671F-64B5-40CD-9C11-773530D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41F-F04D-464F-BD08-62D8CC9B30F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671F-64B5-40CD-9C11-773530D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41F-F04D-464F-BD08-62D8CC9B30F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671F-64B5-40CD-9C11-773530D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3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141F-F04D-464F-BD08-62D8CC9B30F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671F-64B5-40CD-9C11-773530D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4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C141F-F04D-464F-BD08-62D8CC9B30FC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671F-64B5-40CD-9C11-773530D85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5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8948" y="1439932"/>
            <a:ext cx="3158352" cy="2751068"/>
          </a:xfrm>
          <a:prstGeom prst="rect">
            <a:avLst/>
          </a:prstGeom>
          <a:scene3d>
            <a:camera prst="perspectiveRelaxedModerately" fov="6600000">
              <a:rot lat="19199996" lon="20099991" rev="20699999"/>
            </a:camera>
            <a:lightRig rig="freezing" dir="t"/>
          </a:scene3d>
          <a:sp3d z="336550" extrusionH="1270000" prstMaterial="matte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6000" dirty="0" smtClean="0"/>
              <a:t>Text 123</a:t>
            </a:r>
            <a:endParaRPr lang="en-US" sz="6000" dirty="0"/>
          </a:p>
        </p:txBody>
      </p:sp>
      <p:sp>
        <p:nvSpPr>
          <p:cNvPr id="10" name="Rectangle 3"/>
          <p:cNvSpPr/>
          <p:nvPr/>
        </p:nvSpPr>
        <p:spPr>
          <a:xfrm>
            <a:off x="6290448" y="1439932"/>
            <a:ext cx="3158352" cy="2751068"/>
          </a:xfrm>
          <a:prstGeom prst="rect">
            <a:avLst/>
          </a:prstGeom>
          <a:scene3d>
            <a:camera prst="perspectiveRelaxedModerately" fov="6600000">
              <a:rot lat="19199996" lon="20099991" rev="20699999"/>
            </a:camera>
            <a:lightRig rig="freezing" dir="t"/>
          </a:scene3d>
          <a:sp3d z="336550" extrusionH="1270000" prstMaterial="matte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Text 123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5196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</dc:creator>
  <cp:lastModifiedBy>User</cp:lastModifiedBy>
  <cp:revision>12</cp:revision>
  <dcterms:created xsi:type="dcterms:W3CDTF">2020-09-16T07:10:48Z</dcterms:created>
  <dcterms:modified xsi:type="dcterms:W3CDTF">2020-09-21T15:31:23Z</dcterms:modified>
</cp:coreProperties>
</file>