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382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36E-46D7-93DA-36BA6AC670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6E-46D7-93DA-36BA6AC670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36E-46D7-93DA-36BA6AC670D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6E-46D7-93DA-36BA6AC670DF}"/>
              </c:ext>
            </c:extLst>
          </c:dPt>
          <c:dLbls>
            <c:dLbl>
              <c:idx val="0"/>
              <c:layout>
                <c:manualLayout>
                  <c:x val="0.10312499999999988"/>
                  <c:y val="1.640624899075723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36E-46D7-93DA-36BA6AC670DF}"/>
                </c:ext>
              </c:extLst>
            </c:dLbl>
            <c:dLbl>
              <c:idx val="1"/>
              <c:layout>
                <c:manualLayout>
                  <c:x val="-7.0312500000000028E-2"/>
                  <c:y val="3.28124979815144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6E-46D7-93DA-36BA6AC670DF}"/>
                </c:ext>
              </c:extLst>
            </c:dLbl>
            <c:dLbl>
              <c:idx val="2"/>
              <c:layout>
                <c:manualLayout>
                  <c:x val="-5.7812500000000003E-2"/>
                  <c:y val="-7.734374524214165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36E-46D7-93DA-36BA6AC670DF}"/>
                </c:ext>
              </c:extLst>
            </c:dLbl>
            <c:dLbl>
              <c:idx val="3"/>
              <c:layout>
                <c:manualLayout>
                  <c:x val="-2.34375E-2"/>
                  <c:y val="-5.85937463955618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36E-46D7-93DA-36BA6AC670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rgbClr val="00B050"/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6E-46D7-93DA-36BA6AC670D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5620-BC2E-6A34-D558-4FCE737A7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C94DA-1E05-17AF-182F-1F057F39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D24B2-D3C4-A8D9-8562-F7C4208C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9040-CE37-4F14-BE86-49C56E70ABE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C66B7-6A49-B344-EE44-478FFA47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E997B-24B0-5A59-0B30-E2F13026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A655-D92C-401E-B432-8F541A42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4D2-A594-C0F1-5865-C2B8A692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767E7-3122-58AC-4E4B-DD48FA602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B6553-25F8-B399-0E3B-EC730E41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9040-CE37-4F14-BE86-49C56E70ABE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A721A-BCC7-BE70-B1D8-6ADBCF70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1466-A9AA-C9D8-D020-27686FBF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A655-D92C-401E-B432-8F541A42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7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350B9-098F-E6ED-2CE9-EADBB770A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46C6A-12C7-2A82-BD65-822C6F11D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8A681-2E11-F88B-A6DF-5CE5FC5A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9040-CE37-4F14-BE86-49C56E70ABE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DE508-2343-4F28-0BDB-C88C8DA1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B5AF-74EB-B7B8-90C8-5DDE49EE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A655-D92C-401E-B432-8F541A42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9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856-38EB-0E2F-E95E-9857AD24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85B6-AA63-EFFB-B2EB-F58F35383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5F53F-893A-0BEC-726F-45808C6C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9040-CE37-4F14-BE86-49C56E70ABE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57183-2BE5-31DE-FCBB-5695DF3F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6F531-1904-1F74-7DD3-D7FC4234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A655-D92C-401E-B432-8F541A42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2B14-0AEC-90F6-E787-FF36F7DDC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B38E0-2B0C-294A-69A2-C47075C4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9B17D-5F80-ED28-9F38-8B056F81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9040-CE37-4F14-BE86-49C56E70ABE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492FF-417E-D618-0417-1812EFAB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23C45-5B51-A78C-4CF4-446354A8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A655-D92C-401E-B432-8F541A42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7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AB24-9F1C-21D8-8078-EBE12145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532A-548E-CAA5-6FB6-5A64B8E40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CE933-A1A9-2755-5406-A4D0B691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3408B-B10B-BCE4-E208-30A025EC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9040-CE37-4F14-BE86-49C56E70ABE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795BC-1412-078C-4608-BDAA8095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45B-66BE-0AD6-C406-56BED958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A655-D92C-401E-B432-8F541A42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98B5-EED2-6FD8-55FA-4C68E5E8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B1F09-D682-C112-B11E-86DB515C8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A977B-0C54-5F45-ABBB-B2380D677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80485-6F5D-63C7-56EF-A62EFF6DE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F824E-3896-9C28-48F8-15C13F361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5ECA6-6A8C-BA89-9110-C4C71C61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9040-CE37-4F14-BE86-49C56E70ABE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E5ADE-7340-918D-3589-11BAAC4E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11F42-FD47-82FB-1BB6-D53794CD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A655-D92C-401E-B432-8F541A42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4AA5-001A-E6A9-B484-2FDA508E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B250B-B01A-F06B-D3FE-A7B2DAAD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9040-CE37-4F14-BE86-49C56E70ABE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EA36E-60D5-19C0-47F2-4A88BB2F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58A38-7F00-4F1C-76E9-49630C74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A655-D92C-401E-B432-8F541A42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1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45DC8-36E7-CC0E-4F0D-FA0F4A0B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9040-CE37-4F14-BE86-49C56E70ABE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757DA-FB3D-D954-789D-CF15099C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1FB36-7F93-C928-569D-10A82578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A655-D92C-401E-B432-8F541A42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5722-CBFF-F87B-D4FB-D819D09C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17D3-F80E-62F9-BFE2-DDC493ED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D076F-8ED6-54DA-36AD-0FA1F9146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CEA14-B8AD-5B05-146D-9CD17F5F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9040-CE37-4F14-BE86-49C56E70ABE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F43D7-7881-ACB3-D44B-C64AA846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D90B2-69E1-5064-2D81-8287D62C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A655-D92C-401E-B432-8F541A42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2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6F99-CBC1-29FF-17F7-046765B5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796E9-C40C-4538-8CDD-60843E77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C18A7-1BF3-67EB-EDDF-8E546651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47AC7-F6A8-DA30-533E-C44956B6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9040-CE37-4F14-BE86-49C56E70ABE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65603-0A0F-AB2C-611B-9D4476E2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2BB88-FA39-B978-7FF8-C66E28B4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A655-D92C-401E-B432-8F541A42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3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24386-0622-BA7E-AE77-BFFB914D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F5037-9C0F-1437-FA60-0834BA11E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877B1-FE0D-B1AF-33F4-82D3B97A9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9040-CE37-4F14-BE86-49C56E70ABE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AE2B1-02F3-0B1A-471E-F794F0C03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A54A-E3B9-FAD7-CE27-4D0098605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FA655-D92C-401E-B432-8F541A42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4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7CEABEC-DDF4-CE65-9C4B-577F13B78A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6010294"/>
              </p:ext>
            </p:extLst>
          </p:nvPr>
        </p:nvGraphicFramePr>
        <p:xfrm>
          <a:off x="1584528" y="53484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896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Андрей Потапов</dc:creator>
  <cp:lastModifiedBy>Андрей Потапов</cp:lastModifiedBy>
  <cp:revision>1</cp:revision>
  <dcterms:created xsi:type="dcterms:W3CDTF">2022-06-28T09:13:46Z</dcterms:created>
  <dcterms:modified xsi:type="dcterms:W3CDTF">2022-06-28T09:27:35Z</dcterms:modified>
</cp:coreProperties>
</file>