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3.xml" ContentType="application/vnd.openxmlformats-officedocument.them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75" r:id="rId2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241" autoAdjust="0"/>
  </p:normalViewPr>
  <p:slideViewPr>
    <p:cSldViewPr snapToGrid="0">
      <p:cViewPr varScale="1">
        <p:scale>
          <a:sx n="96" d="100"/>
          <a:sy n="96" d="100"/>
        </p:scale>
        <p:origin x="96" y="4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heme" Target="../theme/theme3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  <p:custDataLst>
              <p:tags r:id="rId3"/>
            </p:custDataLst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4"/>
            </p:custDataLst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  <p:custDataLst>
              <p:tags r:id="rId5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2" Type="http://schemas.openxmlformats.org/officeDocument/2006/relationships/tags" Target="../tags/tag22.xml"/><Relationship Id="rId1" Type="http://schemas.openxmlformats.org/officeDocument/2006/relationships/theme" Target="../theme/theme2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  <p:custDataLst>
              <p:tags r:id="rId3"/>
            </p:custDataLst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  <p:custDataLst>
              <p:tags r:id="rId4"/>
            </p:custDataLst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>
            <p:custDataLst>
              <p:tags r:id="rId1"/>
            </p:custDataLst>
          </p:nvPr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>
            <p:custDataLst>
              <p:tags r:id="rId1"/>
            </p:custDataLst>
          </p:nvPr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>
            <p:custDataLst>
              <p:tags r:id="rId2"/>
            </p:custDataLst>
          </p:nvPr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4"/>
            </p:custDataLst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>
            <p:custDataLst>
              <p:tags r:id="rId1"/>
            </p:custDataLst>
          </p:nvPr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>
            <p:custDataLst>
              <p:tags r:id="rId2"/>
            </p:custDataLst>
          </p:nvPr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5" Type="http://schemas.openxmlformats.org/officeDocument/2006/relationships/tags" Target="../tags/tag2.xml"/><Relationship Id="rId10" Type="http://schemas.openxmlformats.org/officeDocument/2006/relationships/tags" Target="../tags/tag7.xml"/><Relationship Id="rId4" Type="http://schemas.openxmlformats.org/officeDocument/2006/relationships/theme" Target="../theme/theme1.xml"/><Relationship Id="rId9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>
            <p:custDataLst>
              <p:tags r:id="rId5"/>
            </p:custDataLst>
          </p:nvPr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8"/>
            </p:custDataLst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9"/>
            </p:custDataLst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0"/>
            </p:custDataLst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>
            <p:custDataLst>
              <p:tags r:id="rId11"/>
            </p:custDataLst>
          </p:nvPr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16" descr="Select me"/>
          <p:cNvSpPr txBox="1"/>
          <p:nvPr>
            <p:custDataLst>
              <p:tags r:id="rId1"/>
            </p:custDataLst>
          </p:nvPr>
        </p:nvSpPr>
        <p:spPr>
          <a:xfrm rot="19951414">
            <a:off x="3886986" y="3726010"/>
            <a:ext cx="3180747" cy="1212919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="" xmlns:ma14="http://schemas.microsoft.com/office/mac/drawingml/2011/main"/>
            </a:ext>
          </a:extLst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ct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en-US" sz="2000" b="1" kern="1000" spc="100" dirty="0">
                <a:ln>
                  <a:noFill/>
                </a:ln>
                <a:solidFill>
                  <a:srgbClr val="D24726"/>
                </a:solidFill>
                <a:effectLst/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SELECT ME</a:t>
            </a:r>
            <a:endParaRPr lang="en-US" sz="2000" b="1" kern="1400" dirty="0">
              <a:solidFill>
                <a:srgbClr val="D24726"/>
              </a:solidFill>
              <a:effectLst/>
              <a:latin typeface="Segoe UI Light" panose="020B0502040204020203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5"/>
  <p:tag name="AS_OS" val="Microsoft Windows NT 10.0.22000.0"/>
  <p:tag name="AS_RELEASE_DATE" val="2022.08.14"/>
  <p:tag name="AS_TITLE" val="Aspose.Slides for .NET5"/>
  <p:tag name="AS_VERSION" val="22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7"/>
</p:tagLst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Segoe UI Light"/>
        <a:cs typeface="Arial"/>
      </a:majorFont>
      <a:minorFont>
        <a:latin typeface="Segoe UI"/>
        <a:ea typeface="Segoe UI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4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Segoe UI</vt:lpstr>
      <vt:lpstr>Segoe UI Light</vt:lpstr>
      <vt:lpstr>Segoe UI Semibold</vt:lpstr>
      <vt:lpstr>WelcomeDoc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Vlad Bilyk</dc:creator>
  <cp:lastModifiedBy>Сергей</cp:lastModifiedBy>
  <cp:revision>4</cp:revision>
  <dcterms:created xsi:type="dcterms:W3CDTF">2022-03-05T11:07:54Z</dcterms:created>
  <dcterms:modified xsi:type="dcterms:W3CDTF">2022-10-18T14:37:39Z</dcterms:modified>
</cp:coreProperties>
</file>