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201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F8973-48DC-4016-982F-7B1A80CB76E9}" type="datetimeFigureOut">
              <a:rPr lang="en-US" smtClean="0"/>
              <a:pPr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D0CEE-678E-4B79-B1F8-44C7DDBE1C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point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Testing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manikanta.p</dc:creator>
  <cp:lastModifiedBy>Сергей Пучок</cp:lastModifiedBy>
  <cp:revision>3</cp:revision>
  <dcterms:created xsi:type="dcterms:W3CDTF">2024-12-11T09:09:15Z</dcterms:created>
  <dcterms:modified xsi:type="dcterms:W3CDTF">2025-02-07T16:19:33Z</dcterms:modified>
</cp:coreProperties>
</file>