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4:35:54.27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24575,'7'0'0,"5449"0"0,-5097 14 0,-31-1 0,1225-12 0,-746-3 0,4487 2 0,-5230 3 0,70 12 0,-85-8 0,28 4 0,-29-3 0,79 2 0,228-11 0,-341 2 0,1 1 0,-1 0 0,19 5 0,29 5 0,39-9 0,-68-3 0,1 1 0,49 8 0,-12 1 0,0-4 0,142-5 0,-102-2 0,561 1 0,-674 23-1365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5C32-3D62-C049-31F1-7432EBC58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2E38F-0343-48BB-A832-C5468B54F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DF28E-E71C-83C7-F114-57131F52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F912-B050-4ADC-BB3E-B5ED15F9822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F53F1-C212-7AAD-00A9-E3D5F5B3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FC377-793D-369D-6C6B-BC7A68D6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2306-AEBB-4E8E-A9FA-EA8A83F3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5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85F2-426B-E96F-3306-BCE3BBF6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27D23-9FD6-D748-6B38-743A2FD2B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A9056-E7B2-7C75-5428-6F788652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F912-B050-4ADC-BB3E-B5ED15F9822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D6443-958E-44A4-24D0-E7D12C99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145CE-E24D-D3BE-20C2-03B6CC90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2306-AEBB-4E8E-A9FA-EA8A83F3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0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CEA87-D75D-E2A1-3712-6506ED36A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80EC4-4781-A4D2-7F2C-A18F07FE8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115CF-9EC3-3F7B-40CF-480C678A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F912-B050-4ADC-BB3E-B5ED15F9822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D4852-B27E-09BC-B322-267FD819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A5298-18BB-DA4A-44A4-CAF7966C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2306-AEBB-4E8E-A9FA-EA8A83F3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2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9C06-E6A8-E745-1BEE-C49F666A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EF87-FA9C-B2E7-222A-580BEC058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68249-94E9-7B2D-59E0-2BB9B20C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F912-B050-4ADC-BB3E-B5ED15F9822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BA5E8-0C62-369F-3F2C-44D4B194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4ACCA-3A96-56F5-D2E6-C135755C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2306-AEBB-4E8E-A9FA-EA8A83F3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1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2F3A-1373-A99E-CEFC-A6043C71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FE79-6A66-EBA7-14D5-62D7D970E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E1CD-6E2C-68E5-9ACF-3C08091E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F912-B050-4ADC-BB3E-B5ED15F9822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7B1C-4A0E-3981-AB82-72A9AC31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444DD-D07F-AE00-DD49-6B712ECB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2306-AEBB-4E8E-A9FA-EA8A83F3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0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98C1-DA1D-29B8-81C1-309C7C52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21407-C8A6-9B9B-506E-439AA1723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E89ED-9C0E-E1E4-4D12-E43045AAD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EB5C8-D4CC-89B8-F273-D7FD2678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F912-B050-4ADC-BB3E-B5ED15F9822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57010-227C-81CB-60A5-05A557B0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F6656-5AA1-3951-D3E4-1A48A52B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2306-AEBB-4E8E-A9FA-EA8A83F3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0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BDF1-B24C-F8F6-6D4C-D971A0C4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F9287-BE83-9412-C34D-337DFBC8F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6AC6F-401B-EBEC-E5FF-342ABDD38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E8130-8033-6F06-79E6-8D3F04B29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C43DE-3CDE-4469-50E9-800C7556F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6DC7C-1AAB-ADA2-73F5-EFBA460B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F912-B050-4ADC-BB3E-B5ED15F9822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E6001-DF63-FA82-5875-7B563491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8A89F-4528-EF0E-56BD-04AD5003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2306-AEBB-4E8E-A9FA-EA8A83F3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9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0FBA-D1F7-FC1D-07FB-B5318BFC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27C20-1318-9C91-81FA-3B280DC7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F912-B050-4ADC-BB3E-B5ED15F9822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72586-1BE9-EBE9-A4A8-D2EBB428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15307-1805-C9E7-4E85-45106697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2306-AEBB-4E8E-A9FA-EA8A83F3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5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4DE6C-AAE4-9EDD-D844-BCBAD7CC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F912-B050-4ADC-BB3E-B5ED15F9822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87178-60FF-AF2C-AA22-6B1AEBD8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D03E7-4A8E-1551-E437-22426EC2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2306-AEBB-4E8E-A9FA-EA8A83F3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1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0168-BC4E-3826-238B-2224724E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3203-1DD1-DB50-3396-44759FDA8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20B9A-4CBC-F538-4878-9AF3B2889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36D89-E9EC-2767-BA17-C969306E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F912-B050-4ADC-BB3E-B5ED15F9822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6B466-3ACC-354B-9310-AC92B675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D4FF1-D014-4294-BA1C-2DE1337F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2306-AEBB-4E8E-A9FA-EA8A83F3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3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0621-E76D-AAD4-2059-039F7D97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DAC7E-CCE9-1F4F-4A1D-B826ADC00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00885-DB4F-5CA7-6BC2-874DFA290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AB80A-3673-733A-E67C-B25AC1FF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F912-B050-4ADC-BB3E-B5ED15F9822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BA899-BBBA-440E-4CEF-7F8F0B19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1A445-7AD0-EE3B-438E-98BAEF8E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2306-AEBB-4E8E-A9FA-EA8A83F3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3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3CDC3-823C-B921-2FEE-5482E908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95266-1BAF-E2AD-A0F2-3B7F96D76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96D93-FCB2-0851-27A2-0AA4EF987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6F912-B050-4ADC-BB3E-B5ED15F9822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3419-0F5F-ACC3-FE8E-B1DD8F1F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0F5A0-D095-05FA-AE48-5C6F2385A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E2306-AEBB-4E8E-A9FA-EA8A83F3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0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C33D7AB-0BEC-D30A-A4AE-6CE1AD9B8560}"/>
                  </a:ext>
                </a:extLst>
              </p14:cNvPr>
              <p14:cNvContentPartPr/>
              <p14:nvPr/>
            </p14:nvContentPartPr>
            <p14:xfrm>
              <a:off x="3114137" y="1996881"/>
              <a:ext cx="5826960" cy="56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C33D7AB-0BEC-D30A-A4AE-6CE1AD9B85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1137" y="1933881"/>
                <a:ext cx="595260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210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gssn himabindu</dc:creator>
  <cp:lastModifiedBy>gssn himabindu</cp:lastModifiedBy>
  <cp:revision>15</cp:revision>
  <dcterms:created xsi:type="dcterms:W3CDTF">2023-08-17T05:37:30Z</dcterms:created>
  <dcterms:modified xsi:type="dcterms:W3CDTF">2023-08-23T08:04:27Z</dcterms:modified>
</cp:coreProperties>
</file>