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Example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5E2-EE46-BB7B-0188EF664D1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5E2-EE46-BB7B-0188EF664D1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5E2-EE46-BB7B-0188EF664D1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5E2-EE46-BB7B-0188EF664D18}"/>
              </c:ext>
            </c:extLst>
          </c:dPt>
          <c:dPt>
            <c:idx val="1919251285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25E2-EE46-BB7B-0188EF664D1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100</c:v>
                </c:pt>
                <c:pt idx="4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5E2-EE46-BB7B-0188EF664D1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103631600"/>
        <c:axId val="1079999408"/>
      </c:barChart>
      <c:catAx>
        <c:axId val="1103631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9999408"/>
        <c:crosses val="autoZero"/>
        <c:auto val="1"/>
        <c:lblAlgn val="ctr"/>
        <c:lblOffset val="100"/>
        <c:noMultiLvlLbl val="0"/>
      </c:catAx>
      <c:valAx>
        <c:axId val="10799994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103631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F01A3-BF75-1347-82BE-78950FDBE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ED42C-4D6F-8A45-B217-E415317D0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39014-452A-BD45-B2F2-B95E8B0AB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E6ED3-36FE-F94E-AF31-6AADB4AD915E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EA94C-EEA6-CB47-AD20-726B1A2B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F2FC9-99E0-4B46-8F6F-BEB418265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6C1A0-9F24-C341-BBE8-56D7D1631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67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78CE9-2DEB-A645-9191-C3B4B2D87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240E27-B802-DA48-8EFA-9538C7B1A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A606C-53F0-304F-9936-C324E0E3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E6ED3-36FE-F94E-AF31-6AADB4AD915E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A601C-7CDC-E044-AC97-AE90255A9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C9A49-0727-CC49-9123-3EE5C2624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6C1A0-9F24-C341-BBE8-56D7D1631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4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9E7C35-C346-0641-BFB8-F90723E55A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C56518-B96A-C548-BAA9-623B108D4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90660-AB27-4141-B5B0-C7E593EDE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E6ED3-36FE-F94E-AF31-6AADB4AD915E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34D31-2AAE-ED47-B94B-00298E0D6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69492-CB00-AE47-955D-9160A92A7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6C1A0-9F24-C341-BBE8-56D7D1631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73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840EA-9129-F441-8CCE-49A664B88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8FEF4-E3C4-7841-8E93-7973FF8C9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8BABA-E92E-C941-8670-46975B440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E6ED3-36FE-F94E-AF31-6AADB4AD915E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6DD30-1066-6745-8E7C-DB9937C83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6E7C9-825A-9446-9C73-DF581FEC4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6C1A0-9F24-C341-BBE8-56D7D1631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046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E1C22-DDAD-1142-98D9-1DC8DFAD9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8C283-2DE8-7F4B-84DA-EF1C4A8C2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07F11-1C25-4B4E-8129-176C91D5D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E6ED3-36FE-F94E-AF31-6AADB4AD915E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27281-CEBE-4744-9A0E-D82CC2CA4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F828D-B625-3A45-A344-C961D9C5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6C1A0-9F24-C341-BBE8-56D7D1631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90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E2C51-7C9C-B64B-B62E-FEFC85818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0B22D-CCD0-8946-8F6A-3192BF3C99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BD8015-AB3F-E746-8240-99562B0B0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B9BE1-E39B-D241-A48E-ED0C9C94E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E6ED3-36FE-F94E-AF31-6AADB4AD915E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A80A6-28BE-744F-8040-94FCE3DCB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BBB0B-5B0B-434D-AFA8-04B0CAA7B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6C1A0-9F24-C341-BBE8-56D7D1631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5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4D939-06A2-1D42-83B7-FE7C1806D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E268C-A446-8449-9B14-C272834EB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2407DB-A3E7-0648-85B0-9D0C11C36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D41BB4-3107-A84A-9C7D-433E8BC3F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B85A8C-C748-7942-970C-31789A28EB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E49B49-826E-EB4A-82E2-7F12A6890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E6ED3-36FE-F94E-AF31-6AADB4AD915E}" type="datetimeFigureOut">
              <a:rPr lang="en-US" smtClean="0"/>
              <a:t>3/21/22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8315C-DEAB-B542-96AB-89282348B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B9C535-2697-C24B-AC76-83C116941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6C1A0-9F24-C341-BBE8-56D7D1631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58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F287C-F8E1-9945-A0E7-AB0A1D695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846269-85FD-544E-9287-FCE1F8F91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E6ED3-36FE-F94E-AF31-6AADB4AD915E}" type="datetimeFigureOut">
              <a:rPr lang="en-US" smtClean="0"/>
              <a:t>3/21/22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6DF5C2-D807-1A45-B502-D2FCF0D64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79C00-22BD-2A4A-92E9-CE315BB21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6C1A0-9F24-C341-BBE8-56D7D1631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366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F686BD-16A2-E846-85DE-9F7B2B601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E6ED3-36FE-F94E-AF31-6AADB4AD915E}" type="datetimeFigureOut">
              <a:rPr lang="en-US" smtClean="0"/>
              <a:t>3/21/22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F49BBE-7AD3-5F42-975C-12530CC3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B2184-43A8-6045-B095-6C3C50069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6C1A0-9F24-C341-BBE8-56D7D1631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31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7EE86-BD51-7F49-BE76-3B9654143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E581B-5CD8-284C-BDDD-058CDAE0B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1E8A73-AA20-9146-9E37-815DBA905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5156C-5BA5-2D4C-9BAD-C7DF4B0FF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E6ED3-36FE-F94E-AF31-6AADB4AD915E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ADE5E-8358-F045-90D5-2A5C09B7C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40197-BD8E-EB4E-BAD8-7930ED471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6C1A0-9F24-C341-BBE8-56D7D1631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98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9CB53-64F3-4042-9FDB-4BC2D251E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A8E1B9-7DF4-E144-9DCE-7E683577B4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78F5A7-A390-A44E-A60C-F3A0B3412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D001C-F7BA-2D43-A4BC-528B3B392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E6ED3-36FE-F94E-AF31-6AADB4AD915E}" type="datetimeFigureOut">
              <a:rPr lang="en-US" smtClean="0"/>
              <a:t>3/21/22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33B37-88AB-E642-BB6A-3C9B2A07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11B06-DAC0-4640-84ED-6110FD913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6C1A0-9F24-C341-BBE8-56D7D1631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9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373CB-719E-2146-B4AD-9ABEEACE4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843BF-8D7E-864B-BB20-A34E9D02A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C47D0-44D5-DB4E-B915-78F2A30E90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E6ED3-36FE-F94E-AF31-6AADB4AD915E}" type="datetimeFigureOut">
              <a:rPr lang="en-US" smtClean="0"/>
              <a:t>3/21/22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0AFD5-8556-A341-A097-A5047D040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6C8CA-F49E-F643-BC49-A907D39B85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6C1A0-9F24-C341-BBE8-56D7D1631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4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4265791-E3BB-A548-BCED-53E208D634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2588925"/>
              </p:ext>
            </p:extLst>
          </p:nvPr>
        </p:nvGraphicFramePr>
        <p:xfrm>
          <a:off x="3186288" y="840920"/>
          <a:ext cx="5819423" cy="5176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68097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2022-03-22T01:00:56Z</dcterms:created>
  <dcterms:modified xsi:type="dcterms:W3CDTF">2022-03-22T01:04:01Z</dcterms:modified>
</cp:coreProperties>
</file>