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48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343"/>
    <a:srgbClr val="5B9BD5"/>
    <a:srgbClr val="60AC5A"/>
    <a:srgbClr val="FFFFFF"/>
    <a:srgbClr val="F6CA21"/>
    <a:srgbClr val="594638"/>
    <a:srgbClr val="96DADB"/>
    <a:srgbClr val="BF9000"/>
    <a:srgbClr val="4DC5B6"/>
    <a:srgbClr val="91D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9" autoAdjust="0"/>
    <p:restoredTop sz="94660"/>
  </p:normalViewPr>
  <p:slideViewPr>
    <p:cSldViewPr snapToGrid="0" showGuides="1">
      <p:cViewPr>
        <p:scale>
          <a:sx n="88" d="100"/>
          <a:sy n="88" d="100"/>
        </p:scale>
        <p:origin x="536" y="76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59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90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1">
            <a:extLst>
              <a:ext uri="{FF2B5EF4-FFF2-40B4-BE49-F238E27FC236}">
                <a16:creationId xmlns:a16="http://schemas.microsoft.com/office/drawing/2014/main" id="{95CE4D3A-CC70-4446-9AB2-8ECA75CC1C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9657" y="4595109"/>
            <a:ext cx="2104966" cy="190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8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6 L 0.00703 -0.29699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-1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1_Office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汉语圈</dc:creator>
  <cp:lastModifiedBy>Microsoft Office User</cp:lastModifiedBy>
  <cp:revision>939</cp:revision>
  <dcterms:created xsi:type="dcterms:W3CDTF">2020-02-03T08:18:58Z</dcterms:created>
  <dcterms:modified xsi:type="dcterms:W3CDTF">2022-12-12T06:28:22Z</dcterms:modified>
</cp:coreProperties>
</file>