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AB38-3E70-DFE3-88D9-DA5DD50A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A3AA-B9CA-9DB8-CF0A-7C4B938D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5064-7ADE-AFA0-4484-E345932B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989B-31AE-956B-15DC-E4A3A8F9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0804-A7D9-D4B5-9DC3-4DE330EA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3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F517-86B4-1BC2-417F-4520F1D2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501BF-B169-BA1F-FCFF-EE15EC26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D3DD-4077-D08E-3E47-CFFF9676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3669-5D84-6579-7E13-62CBF4B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7CB7-21DB-179B-1572-0402436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F16AF-1233-C753-F121-E39BF935B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C440-D1B4-4849-EF0B-EB07CB2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87F1B-D406-F238-4D55-4C172078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D569-5730-7319-660B-F75C421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B6A5-C67C-6F36-C323-DE1FE10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4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D4E-D0A1-8E97-7A8F-877F6D45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C78A-9574-1D7D-9602-0EB4448A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FA6E-CC3E-28C1-EEB6-F7A7BC8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668E-2688-7E1A-2650-2F5F4149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9202-F895-8093-EE8B-C13C3A5E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0D8-4E6D-5BF5-3417-A582120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7866-C285-6A9F-17BA-A7A213A0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F272-4015-A8F9-D6AD-0452DF25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3215-AA57-DF71-30BA-C523293C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2976-9BB6-1357-B2F6-870B6C11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6F03-002A-7F22-BAA8-490D6A0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F7E0-81AB-5E6E-1428-49C625088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964D4-4E82-79D9-F3F9-BA4AB516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B144-CB99-302F-A8BF-38C74AF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8564-9018-4B00-1EF4-0A299865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03782-EC79-DD63-5023-B264A391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3824-D2D6-EE4B-6E1D-8720CA70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AFB3-C5CC-2CF7-FCBA-39F176E5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B8F06-14EB-96B1-4F00-984E3138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199FF-02A3-7C26-3AB4-E3FE13F17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4805-A80E-CC37-5D1E-DE568C82B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A3684-400B-9760-AFBF-9A21B745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FE705-6C27-F48D-BAF5-A4E65D9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B84A0-A7E0-DBA8-B3AD-D567C9A9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40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7950-A164-0912-5C50-297C0970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A4E6-D712-9A8D-C751-9D416D43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4A1CD-7C77-9B8E-581C-C64ADA87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72FC-87B0-CE16-9F1B-F494BCBF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3535F-CF43-F527-9CB0-F42180EC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D2329-E072-0F5B-979C-DEB83B5B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D0A9-3900-E653-B036-88B1000F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05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F4FB-4293-E3AC-C188-229AB684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C107-8E91-086B-D4BF-1C5AE79F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ACAA-8225-AF66-1F0B-56965E33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E5C49-83C8-7467-BD47-4EC63BF3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BADD-04C1-B825-23E5-A53E5D8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13F0-3CD4-95D9-EB13-A3ACF5E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7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7B47-5CBD-69CE-29EB-8A82C2A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5FC18-7DE0-88FA-2377-B7B3C41B5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81762-FFF9-C5A9-E673-68A56770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D99C9-CEDB-920B-BCD4-4321908D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6EAD-A933-08DE-2CC4-C7EB818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06FD2-A995-741A-1EA8-5AA695B0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695E9-70F2-8677-E5E6-DDD2C3F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91B75-8FFD-305E-E313-83D23EFD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0548-BCDF-D7C2-D00E-DB39FBCA3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BB08D-ED8D-4C6A-A030-BF98995B5471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1F6E-7824-87A7-F54D-823683337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F008-E1BD-3D54-B4C0-C5821ECDD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0A6A0-3439-4568-BFE9-99853AFBD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mera 3">
            <a:extLst>
              <a:ext uri="{FF2B5EF4-FFF2-40B4-BE49-F238E27FC236}">
                <a16:creationId xmlns:a16="http://schemas.microsoft.com/office/drawing/2014/main" id="{AB309091-A524-4592-038C-167593CC8CA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9824" y="2767584"/>
            <a:ext cx="2057400" cy="2057400"/>
          </a:xfrm>
          <a:prstGeom prst="flowChartAlternateProcess">
            <a:avLst/>
          </a:prstGeom>
          <a:ln>
            <a:noFill/>
          </a:ln>
        </p:spPr>
      </p:pic>
      <p:pic>
        <p:nvPicPr>
          <p:cNvPr id="5" name="Camera 4">
            <a:extLst>
              <a:ext uri="{FF2B5EF4-FFF2-40B4-BE49-F238E27FC236}">
                <a16:creationId xmlns:a16="http://schemas.microsoft.com/office/drawing/2014/main" id="{AF33A1A7-30A8-B9A2-B0D3-7F75121DFE1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3" name="Picture 2" descr="A person drawing on a whiteboard&#10;&#10;AI-generated content may be incorrect.">
            <a:extLst>
              <a:ext uri="{FF2B5EF4-FFF2-40B4-BE49-F238E27FC236}">
                <a16:creationId xmlns:a16="http://schemas.microsoft.com/office/drawing/2014/main" id="{FE63C804-A2E9-348C-BFD7-F47A26E7C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840" y="1172127"/>
            <a:ext cx="2499360" cy="19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2891-C4FF-0B16-F4A9-A3489AD6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0F22-9F36-A1EC-7398-6AEE585B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7E44159D-0067-7D15-D444-92F68AA616C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941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53A-7298-0983-0B9A-DE9BDBB1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A484-F7FB-682D-96F9-5261CB69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62B14FDD-5EEF-847F-D432-5E2959B4DE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0156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Puchok</dc:creator>
  <cp:lastModifiedBy>Serhii Puchok</cp:lastModifiedBy>
  <cp:revision>2</cp:revision>
  <dcterms:created xsi:type="dcterms:W3CDTF">2025-04-15T14:12:31Z</dcterms:created>
  <dcterms:modified xsi:type="dcterms:W3CDTF">2025-04-16T09:58:38Z</dcterms:modified>
</cp:coreProperties>
</file>