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Пучок" initials="СП" lastIdx="2" clrIdx="0">
    <p:extLst>
      <p:ext uri="{19B8F6BF-5375-455C-9EA6-DF929625EA0E}">
        <p15:presenceInfo xmlns:p15="http://schemas.microsoft.com/office/powerpoint/2012/main" userId="9dd025ed30fcb3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111" d="100"/>
          <a:sy n="111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tags" Target="tags/tag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19:04:27.933" idx="1">
    <p:pos x="10" y="10"/>
    <p:text>The comment</p:text>
    <p:extLst>
      <p:ext uri="{C676402C-5697-4E1C-873F-D02D1690AC5C}">
        <p15:threadingInfo xmlns:p15="http://schemas.microsoft.com/office/powerpoint/2012/main" timeZoneBias="-180"/>
      </p:ext>
    </p:extLst>
  </p:cm>
  <p:cm authorId="1" dt="2020-10-19T19:04:46.704" idx="2">
    <p:pos x="10" y="146"/>
    <p:text>Reply comment</p:text>
    <p:extLst>
      <p:ext uri="{C676402C-5697-4E1C-873F-D02D1690AC5C}">
        <p15:threadingInfo xmlns:p15="http://schemas.microsoft.com/office/powerpoint/2012/main" timeZoneBias="-18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30A975-2589-4A7F-B344-5F78372BF9E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15AB7F-816E-4B68-A25B-3EA86C3B624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D8A434-7695-4DBB-B708-82737233F6F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5B5CF9-E8FA-44C6-B52B-9454FCADD85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54156C-66BC-458A-9AA1-AE1D799E01C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A4EFE15-3051-4660-A8A1-37391752CA5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856589F-8243-47EE-ACC8-480FBBFEFED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4EE65CF-0304-41FA-962A-CDBE0684A51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780122C-8871-4669-B8AA-3F77C1FD66D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AA904E0-4E2F-47D3-B392-630FC7061B6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4A33F24-EB7B-4BEC-93FD-D717E7C8581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07904" cy="1124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Сергей Пучок</cp:lastModifiedBy>
  <cp:revision>3</cp:revision>
  <cp:lastPrinted>2019-06-28T17:21:07Z</cp:lastPrinted>
  <dcterms:created xsi:type="dcterms:W3CDTF">2019-06-28T12:21:07Z</dcterms:created>
  <dcterms:modified xsi:type="dcterms:W3CDTF">2020-10-19T16:05:09Z</dcterms:modified>
</cp:coreProperties>
</file>