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6"/>
  </p:notesMasterIdLst>
  <p:sldIdLst>
    <p:sldId id="256" r:id="rId2"/>
    <p:sldId id="257" r:id="rId3"/>
    <p:sldId id="284" r:id="rId4"/>
    <p:sldId id="275" r:id="rId5"/>
  </p:sldIdLst>
  <p:sldSz cx="9144000" cy="6858000" type="screen4x3"/>
  <p:notesSz cx="6858000" cy="9144000"/>
  <p:embeddedFontLst>
    <p:embeddedFont>
      <p:font typeface="Bahnschrift SemiBold" panose="020B0502040204020203" pitchFamily="34" charset="0"/>
      <p:bold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veat" panose="020B0604020202020204" charset="-52"/>
      <p:regular r:id="rId12"/>
      <p:bold r:id="rId13"/>
    </p:embeddedFont>
    <p:embeddedFont>
      <p:font typeface="Microsoft Sans Serif" panose="020B0604020202020204" pitchFamily="34" charset="0"/>
      <p:regular r:id="rId14"/>
    </p:embeddedFont>
    <p:embeddedFont>
      <p:font typeface="Segoe UI" panose="020B0502040204020203" pitchFamily="34" charset="0"/>
      <p:regular r:id="rId15"/>
      <p:bold r:id="rId16"/>
      <p:italic r:id="rId17"/>
      <p:boldItalic r:id="rId18"/>
    </p:embeddedFont>
    <p:embeddedFont>
      <p:font typeface="Segoe UI Light" panose="020B0502040204020203" pitchFamily="34" charset="0"/>
      <p:regular r:id="rId19"/>
      <p:italic r:id="rId20"/>
    </p:embeddedFont>
    <p:embeddedFont>
      <p:font typeface="Segoe UI Semibold" panose="020B0702040204020203" pitchFamily="34" charset="0"/>
      <p:bold r:id="rId21"/>
      <p:boldItalic r:id="rId22"/>
    </p:embeddedFont>
    <p:embeddedFont>
      <p:font typeface="SimHei" panose="02010609060101010101" pitchFamily="49" charset="-122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35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 anchorCtr="0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78945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14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609600" y="609600"/>
            <a:ext cx="34290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Char char="•"/>
            </a:pPr>
            <a:r>
              <a:rPr lang="en-US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Text Box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1800"/>
              <a:buFont typeface="Times New Roman"/>
              <a:buChar char="•"/>
            </a:pPr>
            <a:r>
              <a:rPr lang="en-US" sz="1800" b="1" i="0" u="none" strike="noStrike" cap="none" dirty="0">
                <a:solidFill>
                  <a:srgbClr val="9537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 There</a:t>
            </a:r>
            <a:endParaRPr sz="1800" b="1" i="0" u="none" strike="noStrike" cap="none" dirty="0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Calibri"/>
              <a:buChar char="•"/>
            </a:pPr>
            <a:r>
              <a:rPr lang="en-US" sz="1800" i="1" u="sng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Third!!</a:t>
            </a:r>
            <a:endParaRPr sz="1800" i="1" u="sng" dirty="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rgbClr val="3C78D8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Fo</a:t>
            </a:r>
            <a:r>
              <a:rPr lang="en-US" sz="1800" dirty="0">
                <a:solidFill>
                  <a:srgbClr val="3C78D8"/>
                </a:solidFill>
                <a:highlight>
                  <a:srgbClr val="FFFF00"/>
                </a:highlight>
              </a:rPr>
              <a:t>u</a:t>
            </a:r>
            <a:r>
              <a:rPr lang="en-US" sz="1800" dirty="0">
                <a:solidFill>
                  <a:srgbClr val="3C78D8"/>
                </a:solidFill>
                <a:highlight>
                  <a:srgbClr val="FF9900"/>
                </a:highlight>
              </a:rPr>
              <a:t>r</a:t>
            </a:r>
            <a:r>
              <a:rPr lang="en-US" sz="1800" dirty="0">
                <a:solidFill>
                  <a:srgbClr val="3C78D8"/>
                </a:solidFill>
                <a:highlight>
                  <a:srgbClr val="FF9900"/>
                </a:highlight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 dirty="0">
                <a:solidFill>
                  <a:srgbClr val="3C78D8"/>
                </a:solidFill>
                <a:highlight>
                  <a:srgbClr val="FF9900"/>
                </a:highlight>
                <a:latin typeface="Caveat"/>
                <a:ea typeface="Caveat"/>
                <a:cs typeface="Caveat"/>
                <a:sym typeface="Caveat"/>
              </a:rPr>
              <a:t>h_</a:t>
            </a:r>
            <a:r>
              <a:rPr lang="en-US" sz="1800" dirty="0">
                <a:solidFill>
                  <a:srgbClr val="3C78D8"/>
                </a:solidFill>
                <a:highlight>
                  <a:srgbClr val="FF9900"/>
                </a:highlight>
                <a:latin typeface="Calibri"/>
                <a:ea typeface="Calibri"/>
                <a:cs typeface="Calibri"/>
                <a:sym typeface="Calibri"/>
              </a:rPr>
              <a:t>__</a:t>
            </a:r>
            <a:endParaRPr sz="1800" dirty="0">
              <a:solidFill>
                <a:srgbClr val="3C78D8"/>
              </a:solidFill>
              <a:highlight>
                <a:srgbClr val="FF99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ED5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Aspose.Slides for .NET</a:t>
            </a:r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2324100" y="3608388"/>
            <a:ext cx="6057900" cy="2057400"/>
            <a:chOff x="0" y="0"/>
            <a:chExt cx="832307178" cy="832307190"/>
          </a:xfrm>
        </p:grpSpPr>
        <p:sp>
          <p:nvSpPr>
            <p:cNvPr id="22" name="Google Shape;22;p3"/>
            <p:cNvSpPr/>
            <p:nvPr/>
          </p:nvSpPr>
          <p:spPr>
            <a:xfrm>
              <a:off x="0" y="173747663"/>
              <a:ext cx="434474854" cy="64735002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85D8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518229000" y="0"/>
              <a:ext cx="314078178" cy="83230719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85D8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ED5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 err="1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Aspose.Slides</a:t>
            </a:r>
            <a:r>
              <a:rPr lang="en-US" sz="4400" b="0" i="0" u="none" strike="noStrike" cap="none" dirty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 for .NET</a:t>
            </a:r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3200" b="0" i="0" u="none" strike="noStrike" cap="none" dirty="0">
                <a:solidFill>
                  <a:srgbClr val="FF0000"/>
                </a:solidFill>
                <a:latin typeface="Bahnschrift SemiBold" panose="020B0502040204020203" pitchFamily="34" charset="0"/>
                <a:sym typeface="Calibri"/>
              </a:rPr>
              <a:t>elco</a:t>
            </a:r>
            <a: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76092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He</a:t>
            </a:r>
            <a:r>
              <a:rPr lang="en-US" sz="3200" b="1" i="1" u="sng" strike="noStrike" cap="none" dirty="0">
                <a:solidFill>
                  <a:srgbClr val="37609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Calibri"/>
              </a:rPr>
              <a:t>llo</a:t>
            </a:r>
            <a:r>
              <a:rPr lang="en-US" sz="3200" b="0" i="0" u="none" strike="noStrike" cap="none" dirty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 W</a:t>
            </a:r>
            <a:r>
              <a:rPr lang="en-US" sz="3200" b="0" i="0" u="none" strike="sngStrike" cap="none" dirty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orl</a:t>
            </a:r>
            <a:r>
              <a:rPr lang="en-US" sz="3200" b="0" i="0" u="none" strike="noStrike" cap="none" dirty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New Table"/>
          <p:cNvGraphicFramePr>
            <a:graphicFrameLocks noGrp="1"/>
          </p:cNvGraphicFramePr>
          <p:nvPr>
            <p:extLst/>
          </p:nvPr>
        </p:nvGraphicFramePr>
        <p:xfrm>
          <a:off x="1270000" y="635000"/>
          <a:ext cx="4022082" cy="522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347">
                  <a:extLst>
                    <a:ext uri="{9D8B030D-6E8A-4147-A177-3AD203B41FA5}">
                      <a16:colId xmlns:a16="http://schemas.microsoft.com/office/drawing/2014/main" val="1378028262"/>
                    </a:ext>
                  </a:extLst>
                </a:gridCol>
                <a:gridCol w="670347">
                  <a:extLst>
                    <a:ext uri="{9D8B030D-6E8A-4147-A177-3AD203B41FA5}">
                      <a16:colId xmlns:a16="http://schemas.microsoft.com/office/drawing/2014/main" val="882252599"/>
                    </a:ext>
                  </a:extLst>
                </a:gridCol>
                <a:gridCol w="670347">
                  <a:extLst>
                    <a:ext uri="{9D8B030D-6E8A-4147-A177-3AD203B41FA5}">
                      <a16:colId xmlns:a16="http://schemas.microsoft.com/office/drawing/2014/main" val="3723504516"/>
                    </a:ext>
                  </a:extLst>
                </a:gridCol>
              </a:tblGrid>
              <a:tr h="911195">
                <a:tc gridSpan="2">
                  <a:txBody>
                    <a:bodyPr/>
                    <a:lstStyle/>
                    <a:p>
                      <a:r>
                        <a:rPr dirty="0"/>
                        <a:t>Merged Cells</a:t>
                      </a:r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>
                      <a:solidFill>
                        <a:srgbClr val="FF0000"/>
                      </a:solidFill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>
                      <a:solidFill>
                        <a:srgbClr val="FF0000"/>
                      </a:solidFill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717">
                <a:tc>
                  <a:txBody>
                    <a:bodyPr/>
                    <a:lstStyle/>
                    <a:p>
                      <a:r>
                        <a:rPr dirty="0"/>
                        <a:t>New</a:t>
                      </a:r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717">
                <a:tc rowSpan="2" gridSpan="2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>
                      <a:solidFill>
                        <a:srgbClr val="FF0000"/>
                      </a:solidFill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71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4742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>
                      <a:solidFill>
                        <a:srgbClr val="FF0000"/>
                      </a:solidFill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>
                      <a:solidFill>
                        <a:srgbClr val="FF0000"/>
                      </a:solidFill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717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>
                      <a:solidFill>
                        <a:srgbClr val="FF0000"/>
                      </a:solidFill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>
                      <a:solidFill>
                        <a:srgbClr val="FF0000"/>
                      </a:solidFill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>
                      <a:solidFill>
                        <a:srgbClr val="FF0000"/>
                      </a:solidFill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3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>
                      <a:solidFill>
                        <a:srgbClr val="FF0000"/>
                      </a:solidFill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723237"/>
                  </a:ext>
                </a:extLst>
              </a:tr>
              <a:tr h="546717">
                <a:tc rowSpan="2" gridSpan="2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>
                      <a:solidFill>
                        <a:srgbClr val="FF0000"/>
                      </a:solidFill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>
                      <a:solidFill>
                        <a:srgbClr val="FF0000"/>
                      </a:solidFill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>
                      <a:solidFill>
                        <a:srgbClr val="FF0000"/>
                      </a:solidFill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>
                      <a:solidFill>
                        <a:srgbClr val="FF0000"/>
                      </a:solidFill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599546"/>
                  </a:ext>
                </a:extLst>
              </a:tr>
              <a:tr h="546717">
                <a:tc gridSpan="2"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>
                      <a:solidFill>
                        <a:srgbClr val="FF0000"/>
                      </a:solidFill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23415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You’re an expert with Tell Me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406207" y="1340089"/>
            <a:ext cx="3832621" cy="141659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5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Tell Me box finds the right command when you need it, </a:t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 you can save time and focus on your work.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Try it:</a:t>
            </a:r>
          </a:p>
        </p:txBody>
      </p:sp>
      <p:grpSp>
        <p:nvGrpSpPr>
          <p:cNvPr id="4" name="Group 3" descr="Small circle with number 1 inside  indicating step 1"/>
          <p:cNvGrpSpPr/>
          <p:nvPr/>
        </p:nvGrpSpPr>
        <p:grpSpPr bwMode="blackWhite">
          <a:xfrm>
            <a:off x="419043" y="2836126"/>
            <a:ext cx="418634" cy="307379"/>
            <a:chOff x="6953426" y="711274"/>
            <a:chExt cx="558179" cy="409838"/>
          </a:xfrm>
        </p:grpSpPr>
        <p:sp>
          <p:nvSpPr>
            <p:cNvPr id="2" name="Oval 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3" name="TextBox 2" descr="Number 1"/>
            <p:cNvSpPr txBox="1">
              <a:spLocks noChangeAspect="1"/>
            </p:cNvSpPr>
            <p:nvPr/>
          </p:nvSpPr>
          <p:spPr bwMode="blackWhite">
            <a:xfrm>
              <a:off x="6953426" y="727565"/>
              <a:ext cx="5581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799530" y="2866271"/>
            <a:ext cx="2341253" cy="35073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84572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en-US" sz="900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Robot picture </a:t>
            </a:r>
            <a: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the right.</a:t>
            </a:r>
          </a:p>
        </p:txBody>
      </p:sp>
      <p:sp>
        <p:nvSpPr>
          <p:cNvPr id="25" name="Text Box 16" descr="Select me"/>
          <p:cNvSpPr txBox="1"/>
          <p:nvPr/>
        </p:nvSpPr>
        <p:spPr>
          <a:xfrm rot="21077122">
            <a:off x="4532473" y="2186440"/>
            <a:ext cx="1001078" cy="326708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txBody>
          <a:bodyPr rot="0" spcFirstLastPara="0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50"/>
              </a:spcAft>
              <a:tabLst>
                <a:tab pos="3698558" algn="l"/>
              </a:tabLst>
            </a:pPr>
            <a:r>
              <a:rPr lang="en-US" sz="900" b="1" kern="1000" spc="75" dirty="0">
                <a:solidFill>
                  <a:srgbClr val="D24726"/>
                </a:solidFill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SELECT ME</a:t>
            </a:r>
            <a:endParaRPr lang="en-US" sz="900" b="1" kern="1400" dirty="0">
              <a:solidFill>
                <a:srgbClr val="D24726"/>
              </a:solidFill>
              <a:latin typeface="Segoe UI Light" panose="020B0502040204020203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3" descr="Curved arrow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1835" flipH="1">
            <a:off x="5055430" y="2197784"/>
            <a:ext cx="638897" cy="704990"/>
          </a:xfrm>
          <a:prstGeom prst="rect">
            <a:avLst/>
          </a:prstGeom>
        </p:spPr>
      </p:pic>
      <p:grpSp>
        <p:nvGrpSpPr>
          <p:cNvPr id="19" name="Group 18" descr="Small circle with number 2 inside  indicating step 2"/>
          <p:cNvGrpSpPr/>
          <p:nvPr/>
        </p:nvGrpSpPr>
        <p:grpSpPr bwMode="blackWhite">
          <a:xfrm>
            <a:off x="419043" y="3341995"/>
            <a:ext cx="418634" cy="307379"/>
            <a:chOff x="6953426" y="711274"/>
            <a:chExt cx="558179" cy="409838"/>
          </a:xfrm>
        </p:grpSpPr>
        <p:sp>
          <p:nvSpPr>
            <p:cNvPr id="20" name="Oval 1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1" name="TextBox 20" descr="Number 2"/>
            <p:cNvSpPr txBox="1">
              <a:spLocks noChangeAspect="1"/>
            </p:cNvSpPr>
            <p:nvPr/>
          </p:nvSpPr>
          <p:spPr bwMode="blackWhite">
            <a:xfrm>
              <a:off x="6953426" y="727565"/>
              <a:ext cx="5581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Content Placeholder 17"/>
          <p:cNvSpPr txBox="1">
            <a:spLocks/>
          </p:cNvSpPr>
          <p:nvPr/>
        </p:nvSpPr>
        <p:spPr>
          <a:xfrm>
            <a:off x="799529" y="3372139"/>
            <a:ext cx="2628054" cy="68549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</a:t>
            </a:r>
            <a: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900" i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animation</a:t>
            </a:r>
            <a: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 </a:t>
            </a:r>
            <a:r>
              <a:rPr lang="en-US" sz="9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 Me </a:t>
            </a:r>
            <a: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box, and then choose </a:t>
            </a:r>
            <a:r>
              <a:rPr lang="en-US" sz="9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Add Animation</a:t>
            </a:r>
            <a: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5" name="Picture 4" descr="Tell Me box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825" y="3415459"/>
            <a:ext cx="1579614" cy="165625"/>
          </a:xfrm>
          <a:prstGeom prst="rect">
            <a:avLst/>
          </a:prstGeom>
        </p:spPr>
      </p:pic>
      <p:grpSp>
        <p:nvGrpSpPr>
          <p:cNvPr id="31" name="Group 30" descr="Small circle with number 3 inside  indicating step 3"/>
          <p:cNvGrpSpPr/>
          <p:nvPr/>
        </p:nvGrpSpPr>
        <p:grpSpPr bwMode="blackWhite">
          <a:xfrm>
            <a:off x="417990" y="4054879"/>
            <a:ext cx="418634" cy="307379"/>
            <a:chOff x="6953426" y="711274"/>
            <a:chExt cx="558179" cy="409838"/>
          </a:xfrm>
        </p:grpSpPr>
        <p:sp>
          <p:nvSpPr>
            <p:cNvPr id="32" name="Oval 3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33" name="TextBox 32" descr="Number 3"/>
            <p:cNvSpPr txBox="1">
              <a:spLocks noChangeAspect="1"/>
            </p:cNvSpPr>
            <p:nvPr/>
          </p:nvSpPr>
          <p:spPr bwMode="blackWhite">
            <a:xfrm>
              <a:off x="6953426" y="727565"/>
              <a:ext cx="5581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4" name="Content Placeholder 17"/>
          <p:cNvSpPr txBox="1">
            <a:spLocks/>
          </p:cNvSpPr>
          <p:nvPr/>
        </p:nvSpPr>
        <p:spPr>
          <a:xfrm>
            <a:off x="798477" y="4085023"/>
            <a:ext cx="1600529" cy="108456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84572">
              <a:spcAft>
                <a:spcPts val="1500"/>
              </a:spcAft>
              <a:buNone/>
            </a:pPr>
            <a: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an animation effect, like </a:t>
            </a:r>
            <a:r>
              <a:rPr lang="en-US" sz="9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Zoom</a:t>
            </a:r>
            <a: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and watch </a:t>
            </a:r>
            <a:b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happens.</a:t>
            </a:r>
          </a:p>
        </p:txBody>
      </p:sp>
      <p:pic>
        <p:nvPicPr>
          <p:cNvPr id="7" name="Picture 6" descr="Animation tab showing zoom optio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430" y="3909060"/>
            <a:ext cx="285292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82</Words>
  <Application>Microsoft Office PowerPoint</Application>
  <PresentationFormat>Экран (4:3)</PresentationFormat>
  <Paragraphs>19</Paragraphs>
  <Slides>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5" baseType="lpstr">
      <vt:lpstr>Segoe UI Light</vt:lpstr>
      <vt:lpstr>SimHei</vt:lpstr>
      <vt:lpstr>Arial</vt:lpstr>
      <vt:lpstr>Times New Roman</vt:lpstr>
      <vt:lpstr>Calibri</vt:lpstr>
      <vt:lpstr>Segoe UI</vt:lpstr>
      <vt:lpstr>Caveat</vt:lpstr>
      <vt:lpstr>Segoe UI Semibold</vt:lpstr>
      <vt:lpstr>Bahnschrift SemiBold</vt:lpstr>
      <vt:lpstr>Microsoft Sans Serif</vt:lpstr>
      <vt:lpstr>Office Theme</vt:lpstr>
      <vt:lpstr>Презентация PowerPoint</vt:lpstr>
      <vt:lpstr>Aspose.Slides for .NET</vt:lpstr>
      <vt:lpstr>Презентация PowerPoint</vt:lpstr>
      <vt:lpstr>You’re an expert with Tell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ITeam</cp:lastModifiedBy>
  <cp:revision>11</cp:revision>
  <dcterms:modified xsi:type="dcterms:W3CDTF">2021-06-01T07:48:12Z</dcterms:modified>
</cp:coreProperties>
</file>