
<file path=[Content_Types].xml><?xml version="1.0" encoding="utf-8"?>
<Types xmlns="http://schemas.openxmlformats.org/package/2006/content-types">
  <Default Extension="bin" ContentType="application/vnd.openxmlformats-officedocument.oleObject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est Test" initials="TT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1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4-15T14:55:20.075" idx="1">
    <p:pos x="3509" y="433"/>
    <p:text>This is a test comment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9DC0421-41F5-4247-82AF-5988768F10C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057154-C68D-4D94-BC34-382CF7B33032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D5C6FF71-CDD1-4DA0-A7B7-0E10F51CB1D3}" type="datetimeFigureOut">
              <a:rPr lang="en-SG"/>
              <a:pPr>
                <a:defRPr/>
              </a:pPr>
              <a:t>18/6/2021</a:t>
            </a:fld>
            <a:endParaRPr lang="en-SG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7D4F57DF-FE02-4CC5-982C-D3FEED32D81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SG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06BE8D89-9625-465F-BE34-4B4B91161C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SG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FA8D27-6321-4844-964B-5824E127C9E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79C3AE-B7A3-4A77-8D4C-79ED4499924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096C105-AB30-40F5-93E3-983EC1905258}" type="slidenum">
              <a:rPr lang="en-SG" altLang="ru-RU"/>
              <a:pPr/>
              <a:t>‹#›</a:t>
            </a:fld>
            <a:endParaRPr lang="en-SG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A62ADE-A3F0-4655-B0AF-4589D068E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CBA8D6-CA5D-4ACC-BEB8-A7EFC4E98FAB}" type="datetimeFigureOut">
              <a:rPr lang="en-SG"/>
              <a:pPr>
                <a:defRPr/>
              </a:pPr>
              <a:t>18/6/2021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2E0AAF-BAA7-44DC-B013-FAB6ED2F5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17E1C0-2CF2-42A9-9D81-863F4CD85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880D7A-374E-4EF1-8508-AADD4FCDE2BC}" type="slidenum">
              <a:rPr lang="en-SG" altLang="en-US"/>
              <a:pPr/>
              <a:t>‹#›</a:t>
            </a:fld>
            <a:endParaRPr lang="en-SG" altLang="en-US"/>
          </a:p>
        </p:txBody>
      </p:sp>
    </p:spTree>
    <p:extLst>
      <p:ext uri="{BB962C8B-B14F-4D97-AF65-F5344CB8AC3E}">
        <p14:creationId xmlns:p14="http://schemas.microsoft.com/office/powerpoint/2010/main" val="1902658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C7F675-C93F-46C7-B315-5FA7E6D24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A95F12-7C4C-4A39-8AEB-93DA68F1AFF3}" type="datetimeFigureOut">
              <a:rPr lang="en-SG"/>
              <a:pPr>
                <a:defRPr/>
              </a:pPr>
              <a:t>18/6/2021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BF5372-6662-4194-A4A3-57CE7A415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0EE123-F990-42DA-9A9F-6FBFAC0E2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D474BD-5786-46F9-BBAA-72B698DD238D}" type="slidenum">
              <a:rPr lang="en-SG" altLang="en-US"/>
              <a:pPr/>
              <a:t>‹#›</a:t>
            </a:fld>
            <a:endParaRPr lang="en-SG" altLang="en-US"/>
          </a:p>
        </p:txBody>
      </p:sp>
    </p:spTree>
    <p:extLst>
      <p:ext uri="{BB962C8B-B14F-4D97-AF65-F5344CB8AC3E}">
        <p14:creationId xmlns:p14="http://schemas.microsoft.com/office/powerpoint/2010/main" val="681256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B56806-EB67-4C72-85CB-7A052A640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283F79-DEE9-4824-B27A-4E3D7D4384CF}" type="datetimeFigureOut">
              <a:rPr lang="en-SG"/>
              <a:pPr>
                <a:defRPr/>
              </a:pPr>
              <a:t>18/6/2021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04B25F-916B-4EFE-8984-A87046FCA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C41CF2-D063-4416-AEBD-80CF52876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5E274A-F0DB-42B5-A3AC-D7AA59650B0F}" type="slidenum">
              <a:rPr lang="en-SG" altLang="en-US"/>
              <a:pPr/>
              <a:t>‹#›</a:t>
            </a:fld>
            <a:endParaRPr lang="en-SG" altLang="en-US"/>
          </a:p>
        </p:txBody>
      </p:sp>
    </p:spTree>
    <p:extLst>
      <p:ext uri="{BB962C8B-B14F-4D97-AF65-F5344CB8AC3E}">
        <p14:creationId xmlns:p14="http://schemas.microsoft.com/office/powerpoint/2010/main" val="2042419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04C55A-BE8A-4F2E-94B5-BA338026C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2494DC-5C8D-4E51-B3D5-09D08337C58D}" type="datetimeFigureOut">
              <a:rPr lang="en-SG"/>
              <a:pPr>
                <a:defRPr/>
              </a:pPr>
              <a:t>18/6/2021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6B967C-4EF1-46AA-8025-65357C279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03BCC0-F7C4-4293-BC7E-A370C42BB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001E83-D0AB-484B-B3AF-A1ACB9EF6711}" type="slidenum">
              <a:rPr lang="en-SG" altLang="en-US"/>
              <a:pPr/>
              <a:t>‹#›</a:t>
            </a:fld>
            <a:endParaRPr lang="en-SG" altLang="en-US"/>
          </a:p>
        </p:txBody>
      </p:sp>
    </p:spTree>
    <p:extLst>
      <p:ext uri="{BB962C8B-B14F-4D97-AF65-F5344CB8AC3E}">
        <p14:creationId xmlns:p14="http://schemas.microsoft.com/office/powerpoint/2010/main" val="1694452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016035-26A6-4331-8012-5DB64A7FA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437719-A74C-4371-8513-E5EC0C4317E5}" type="datetimeFigureOut">
              <a:rPr lang="en-SG"/>
              <a:pPr>
                <a:defRPr/>
              </a:pPr>
              <a:t>18/6/2021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590ACC-7A53-464A-9F8C-AA0CB0659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FC60B-4657-4957-BEEC-C621B63D5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FDC47D-80F7-4FBD-82D4-79C01FA5FE48}" type="slidenum">
              <a:rPr lang="en-SG" altLang="en-US"/>
              <a:pPr/>
              <a:t>‹#›</a:t>
            </a:fld>
            <a:endParaRPr lang="en-SG" altLang="en-US"/>
          </a:p>
        </p:txBody>
      </p:sp>
    </p:spTree>
    <p:extLst>
      <p:ext uri="{BB962C8B-B14F-4D97-AF65-F5344CB8AC3E}">
        <p14:creationId xmlns:p14="http://schemas.microsoft.com/office/powerpoint/2010/main" val="2226675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5FC040E2-E0E4-47D2-A2CC-7C64F2D78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9EE739-15C7-4283-8179-417FA1AE2EBC}" type="datetimeFigureOut">
              <a:rPr lang="en-SG"/>
              <a:pPr>
                <a:defRPr/>
              </a:pPr>
              <a:t>18/6/2021</a:t>
            </a:fld>
            <a:endParaRPr lang="en-SG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107AD3FC-8D30-4543-90E0-451E9EC06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SG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6B36011-AFBE-413E-8D67-7ABDEAA54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DD8DB3-F8C3-426D-8ECE-5A962D4DC07A}" type="slidenum">
              <a:rPr lang="en-SG" altLang="en-US"/>
              <a:pPr/>
              <a:t>‹#›</a:t>
            </a:fld>
            <a:endParaRPr lang="en-SG" altLang="en-US"/>
          </a:p>
        </p:txBody>
      </p:sp>
    </p:spTree>
    <p:extLst>
      <p:ext uri="{BB962C8B-B14F-4D97-AF65-F5344CB8AC3E}">
        <p14:creationId xmlns:p14="http://schemas.microsoft.com/office/powerpoint/2010/main" val="3423602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A455C71B-8514-450D-9910-DA45A0850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27B87C-444B-41D8-A912-CA97A6D90EE3}" type="datetimeFigureOut">
              <a:rPr lang="en-SG"/>
              <a:pPr>
                <a:defRPr/>
              </a:pPr>
              <a:t>18/6/2021</a:t>
            </a:fld>
            <a:endParaRPr lang="en-SG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9F009235-FBCB-4689-8C6D-891D970C8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SG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5E3604FB-2029-49F4-8C64-FCA139CA0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D5D8CF-13C7-4ECF-B6EA-6C14417BCF43}" type="slidenum">
              <a:rPr lang="en-SG" altLang="en-US"/>
              <a:pPr/>
              <a:t>‹#›</a:t>
            </a:fld>
            <a:endParaRPr lang="en-SG" altLang="en-US"/>
          </a:p>
        </p:txBody>
      </p:sp>
    </p:spTree>
    <p:extLst>
      <p:ext uri="{BB962C8B-B14F-4D97-AF65-F5344CB8AC3E}">
        <p14:creationId xmlns:p14="http://schemas.microsoft.com/office/powerpoint/2010/main" val="862983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85150C6B-8376-4C89-A491-24847D9B0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57A7AB-BE26-4E5E-9152-CBF537A8241E}" type="datetimeFigureOut">
              <a:rPr lang="en-SG"/>
              <a:pPr>
                <a:defRPr/>
              </a:pPr>
              <a:t>18/6/2021</a:t>
            </a:fld>
            <a:endParaRPr lang="en-SG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9E6E60FD-49E2-46A7-8D9B-CD5C6FDA8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SG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2A2BCA7-AEA8-476D-96C4-187DFFDC0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41AFD0-D6C7-4E64-ACD4-3153A9DF7172}" type="slidenum">
              <a:rPr lang="en-SG" altLang="en-US"/>
              <a:pPr/>
              <a:t>‹#›</a:t>
            </a:fld>
            <a:endParaRPr lang="en-SG" altLang="en-US"/>
          </a:p>
        </p:txBody>
      </p:sp>
    </p:spTree>
    <p:extLst>
      <p:ext uri="{BB962C8B-B14F-4D97-AF65-F5344CB8AC3E}">
        <p14:creationId xmlns:p14="http://schemas.microsoft.com/office/powerpoint/2010/main" val="2254719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BB542AF7-7880-467A-85AB-42E82AFE4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22FE86-6696-4F6D-97DD-7655ED3F5633}" type="datetimeFigureOut">
              <a:rPr lang="en-SG"/>
              <a:pPr>
                <a:defRPr/>
              </a:pPr>
              <a:t>18/6/2021</a:t>
            </a:fld>
            <a:endParaRPr lang="en-SG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BD45ECC1-8FC7-433F-8E0B-E19EBD506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SG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7B2355C1-DB27-45D4-B05A-8EFBB05A1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68C894-765F-4CB5-8AB7-DBEB331A0553}" type="slidenum">
              <a:rPr lang="en-SG" altLang="en-US"/>
              <a:pPr/>
              <a:t>‹#›</a:t>
            </a:fld>
            <a:endParaRPr lang="en-SG" altLang="en-US"/>
          </a:p>
        </p:txBody>
      </p:sp>
    </p:spTree>
    <p:extLst>
      <p:ext uri="{BB962C8B-B14F-4D97-AF65-F5344CB8AC3E}">
        <p14:creationId xmlns:p14="http://schemas.microsoft.com/office/powerpoint/2010/main" val="2816302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2442A369-82E9-49A3-A7B7-7C66A9AA1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562615-8889-4195-8FE9-C95E31866B78}" type="datetimeFigureOut">
              <a:rPr lang="en-SG"/>
              <a:pPr>
                <a:defRPr/>
              </a:pPr>
              <a:t>18/6/2021</a:t>
            </a:fld>
            <a:endParaRPr lang="en-SG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AECDA0F6-831D-45B0-A002-18CE1C127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SG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8E56961-19F2-4C10-A8D5-BD55ADDCF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A0FD76-2858-4642-B2A5-988B669EA347}" type="slidenum">
              <a:rPr lang="en-SG" altLang="en-US"/>
              <a:pPr/>
              <a:t>‹#›</a:t>
            </a:fld>
            <a:endParaRPr lang="en-SG" altLang="en-US"/>
          </a:p>
        </p:txBody>
      </p:sp>
    </p:spTree>
    <p:extLst>
      <p:ext uri="{BB962C8B-B14F-4D97-AF65-F5344CB8AC3E}">
        <p14:creationId xmlns:p14="http://schemas.microsoft.com/office/powerpoint/2010/main" val="1502957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SG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4D46B29-5DF5-4E74-AF8B-FFFC14073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A598B8-BFE2-454F-BEF1-0FDE866B2ABA}" type="datetimeFigureOut">
              <a:rPr lang="en-SG"/>
              <a:pPr>
                <a:defRPr/>
              </a:pPr>
              <a:t>18/6/2021</a:t>
            </a:fld>
            <a:endParaRPr lang="en-SG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9C4197F-7A24-48D9-A9E3-3CC0D075D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SG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7BB828A-51CE-4BA2-A71F-B944BC8A5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47F4C6-0D68-4B5C-9B4A-C569828C24C9}" type="slidenum">
              <a:rPr lang="en-SG" altLang="en-US"/>
              <a:pPr/>
              <a:t>‹#›</a:t>
            </a:fld>
            <a:endParaRPr lang="en-SG" altLang="en-US"/>
          </a:p>
        </p:txBody>
      </p:sp>
    </p:spTree>
    <p:extLst>
      <p:ext uri="{BB962C8B-B14F-4D97-AF65-F5344CB8AC3E}">
        <p14:creationId xmlns:p14="http://schemas.microsoft.com/office/powerpoint/2010/main" val="3076535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FEC04E59-727F-4ABA-B9CC-974027D7A7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SG" altLang="en-US"/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3EC764FE-ED56-4B82-BA88-583FD839AC7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SG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085421-3754-4701-A142-980CDCA373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251CDB6D-5C72-4B7C-8474-18F10718DB67}" type="datetimeFigureOut">
              <a:rPr lang="en-SG"/>
              <a:pPr>
                <a:defRPr/>
              </a:pPr>
              <a:t>18/6/2021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F89266-13AE-4A2B-A0CE-FDF90EBD3A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195FF3-0588-4DD3-9F22-1F05B3E7E1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fld id="{2D7065A0-A098-45F9-9136-E958DBB9A3D8}" type="slidenum">
              <a:rPr lang="en-SG" altLang="en-US"/>
              <a:pPr/>
              <a:t>‹#›</a:t>
            </a:fld>
            <a:endParaRPr lang="en-SG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6" Type="http://schemas.openxmlformats.org/officeDocument/2006/relationships/comments" Target="../comments/comment1.x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>
            <a:extLst>
              <a:ext uri="{FF2B5EF4-FFF2-40B4-BE49-F238E27FC236}">
                <a16:creationId xmlns:a16="http://schemas.microsoft.com/office/drawing/2014/main" id="{B8C1D427-644D-4844-ACB1-8B98EBEBEB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Below have putty.exe and “test text.txt”</a:t>
            </a:r>
            <a:endParaRPr lang="en-SG" altLang="en-US"/>
          </a:p>
        </p:txBody>
      </p:sp>
      <p:graphicFrame>
        <p:nvGraphicFramePr>
          <p:cNvPr id="3075" name="Object 3">
            <a:extLst>
              <a:ext uri="{FF2B5EF4-FFF2-40B4-BE49-F238E27FC236}">
                <a16:creationId xmlns:a16="http://schemas.microsoft.com/office/drawing/2014/main" id="{FA53592B-7111-42FD-9653-2A1EF7B4125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87650" y="1439863"/>
          <a:ext cx="615950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Объект упаковщика для оболочки" showAsIcon="1" r:id="rId2" imgW="599768" imgH="521110" progId="Package">
                  <p:embed/>
                </p:oleObj>
              </mc:Choice>
              <mc:Fallback>
                <p:oleObj name="Объект упаковщика для оболочки" showAsIcon="1" r:id="rId2" imgW="599768" imgH="521110" progId="Package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7650" y="1439863"/>
                        <a:ext cx="615950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559FF01E-2CC0-4E38-A1BB-E58F5A91D5AD}"/>
              </a:ext>
            </a:extLst>
          </p:cNvPr>
          <p:cNvSpPr txBox="1"/>
          <p:nvPr/>
        </p:nvSpPr>
        <p:spPr>
          <a:xfrm>
            <a:off x="644435" y="2481943"/>
            <a:ext cx="4484914" cy="147732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dirty="0"/>
              <a:t>This word doc is to test if </a:t>
            </a:r>
            <a:endParaRPr lang="en-SG" dirty="0"/>
          </a:p>
          <a:p>
            <a:pPr algn="ctr">
              <a:defRPr/>
            </a:pPr>
            <a:r>
              <a:rPr lang="en-US" dirty="0"/>
              <a:t>There are any changes</a:t>
            </a:r>
            <a:endParaRPr lang="en-SG" dirty="0"/>
          </a:p>
          <a:p>
            <a:pPr algn="ctr">
              <a:defRPr/>
            </a:pPr>
            <a:r>
              <a:rPr lang="en-US" b="1" i="1" u="sng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After Reconstruction</a:t>
            </a:r>
            <a:endParaRPr lang="en-S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defRPr/>
            </a:pPr>
            <a:r>
              <a:rPr lang="en-US" strike="sngStrike" baseline="30000" dirty="0"/>
              <a:t>Hope None</a:t>
            </a:r>
            <a:endParaRPr lang="en-SG" dirty="0"/>
          </a:p>
          <a:p>
            <a:pPr algn="ctr">
              <a:defRPr/>
            </a:pPr>
            <a:r>
              <a:rPr lang="en-US" dirty="0" err="1"/>
              <a:t>tESTING</a:t>
            </a:r>
            <a:endParaRPr lang="en-US" dirty="0"/>
          </a:p>
        </p:txBody>
      </p:sp>
      <p:graphicFrame>
        <p:nvGraphicFramePr>
          <p:cNvPr id="3077" name="Object 2">
            <a:extLst>
              <a:ext uri="{FF2B5EF4-FFF2-40B4-BE49-F238E27FC236}">
                <a16:creationId xmlns:a16="http://schemas.microsoft.com/office/drawing/2014/main" id="{5BF33166-538C-4FA5-A5E3-05F73680725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298377"/>
              </p:ext>
            </p:extLst>
          </p:nvPr>
        </p:nvGraphicFramePr>
        <p:xfrm>
          <a:off x="6318250" y="1562100"/>
          <a:ext cx="550863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Объект упаковщика для оболочки" showAsIcon="1" r:id="rId4" imgW="550080" imgH="385200" progId="Package">
                  <p:embed/>
                </p:oleObj>
              </mc:Choice>
              <mc:Fallback>
                <p:oleObj name="Объект упаковщика для оболочки" showAsIcon="1" r:id="rId4" imgW="550080" imgH="385200" progId="Package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18250" y="1562100"/>
                        <a:ext cx="550863" cy="387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D2FEFA-8A47-4742-8699-C95977D1EAF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292EFC9A-709D-403B-80A6-0104B815B79D}" type="datetime2">
              <a:rPr lang="en-US" smtClean="0"/>
              <a:pPr>
                <a:defRPr/>
              </a:pPr>
              <a:t>Friday, June 18, 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38AB2C-5798-4E49-B0AA-8FC0F609C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SG"/>
              <a:t>FOOTER TEST</a:t>
            </a:r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31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Пакет</vt:lpstr>
      <vt:lpstr>Below have putty.exe and “test text.txt”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Below have putty.exe</dc:title>
  <dc:creator>Shondy Ang</dc:creator>
  <cp:lastModifiedBy>Сергей Пучок</cp:lastModifiedBy>
  <cp:revision>10</cp:revision>
  <dcterms:created xsi:type="dcterms:W3CDTF">2021-03-23T01:32:08Z</dcterms:created>
  <dcterms:modified xsi:type="dcterms:W3CDTF">2021-06-18T16:10:48Z</dcterms:modified>
</cp:coreProperties>
</file>