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75" r:id="rId11"/>
    <p:sldId id="276"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Автор"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241" autoAdjust="0"/>
  </p:normalViewPr>
  <p:slideViewPr>
    <p:cSldViewPr snapToGrid="0">
      <p:cViewPr varScale="1">
        <p:scale>
          <a:sx n="80" d="100"/>
          <a:sy n="80" d="100"/>
        </p:scale>
        <p:origin x="58" y="19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7/6/2021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7/6/2021</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7/6/2021</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go.microsoft.com/fwlink/?LinkId=617172"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hyperlink" Target="https://go.microsoft.com/fwlink/?linkid=854609" TargetMode="External"/><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pic>
        <p:nvPicPr>
          <p:cNvPr id="5" name="Picture 4" descr="Design ideas pane showing different design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333" y="1385113"/>
            <a:ext cx="8525933" cy="4577621"/>
          </a:xfrm>
          <a:prstGeom prst="rect">
            <a:avLst/>
          </a:prstGeom>
        </p:spPr>
      </p:pic>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Give feedback about this tour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5"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622</Words>
  <Application>Microsoft Office PowerPoint</Application>
  <PresentationFormat>Широкоэкранный</PresentationFormat>
  <Paragraphs>62</Paragraphs>
  <Slides>9</Slides>
  <Notes>2</Notes>
  <HiddenSlides>0</HiddenSlides>
  <MMClips>1</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9</vt:i4>
      </vt:variant>
    </vt:vector>
  </HeadingPairs>
  <TitlesOfParts>
    <vt:vector size="15" baseType="lpstr">
      <vt:lpstr>Arial</vt:lpstr>
      <vt:lpstr>Calibri</vt:lpstr>
      <vt:lpstr>Segoe UI</vt:lpstr>
      <vt:lpstr>Segoe UI Light</vt:lpstr>
      <vt:lpstr>Segoe UI Semibold</vt:lpstr>
      <vt:lpstr>WelcomeDoc</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demo</dc:title>
  <dc:creator/>
  <cp:keywords/>
  <cp:lastModifiedBy/>
  <cp:revision>1</cp:revision>
  <dcterms:created xsi:type="dcterms:W3CDTF">2020-03-03T09:43:59Z</dcterms:created>
  <dcterms:modified xsi:type="dcterms:W3CDTF">2021-07-06T10:04:33Z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