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6" d="100"/>
          <a:sy n="96" d="100"/>
        </p:scale>
        <p:origin x="56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6T10:44:42.77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93272.3125"/>
      <inkml:brushProperty name="anchorY" value="-35853.04297"/>
      <inkml:brushProperty name="scaleFactor" value="0.5"/>
    </inkml:brush>
  </inkml:definitions>
  <inkml:trace contextRef="#ctx0" brushRef="#br0">7 1 24575,'-6'49'0,"11"21"0,10-18 0,4 3-1502,-1 8 0,3 2 1502,11 6 0,5 2-1089,2 8 1,0 2 1088,1 8 0,0 0 0,-10-28 0,1-1 0,0 3 0,4 6 0,1 2 0,1 0 0,0 1 0,0 0 0,4 0-499,9 8 0,4 0 0,-1 1 499,-4 0 0,0-1 0,0-1 0,2-4 0,0-2 0,1 0 0,0 5 0,0 1 0,0-3 0,-5-11 0,0-1 0,-1-1 0,0 0 0,0-1 0,-2-2-445,-4-4 0,0-2 1,-3-3 444,5 8 0,-1-4 140,5 4 0,-1-3-140,-12-10 0,0-1 0,19 19 0,2 1 379,-10-12 1,-2 2-380,8 17 0,0-2 0,-6-20 0,0-1 0,-3 12 0,2 0 0,7-14 0,3 0 0,5 25 0,0 0 0,-6-23 0,2-4 0,14 17 0,0-3 0,-17-21 0,1-2 0,6 3 0,3-1 0,4 2 0,-4-2 0,9 10 1299,-25-23 0,-3-1-1299,0 8 1722,-15-20-1722,1 14 1048,-14-24-1048,-5 3 1605,1-3-1605,-2 3 0,-1-2 0,1-2 0,-1-7 0,-2 0 0,7-37 0,3-19 0,5 2 0,3-8-835,4-20 1,5-12 0,-4-2 834,-11 27 0,-3-1 0,1-1 0,2-3-607,3 2 0,3-1 0,1-3 0,0-2 0,-1-2 607,-3 3 0,-1-3 0,0-2 0,0 0 0,2 1 0,1 3-944,5-4 0,1 3 1,2 0-1,1 1 0,0-1 944,3-8 0,1-1 0,1 0 0,0 3 0,-2 6 0,-3 9 0,-1 4 0,-1 4 0,1 1-513,7-11 0,0 3 0,-3 1 513,-6 5 0,-2 1 0,0 1 25,12-26 0,1 1-25,0 6 0,-3 4 629,-12 23 0,-1 3-629,10-6 0,-4 4 4413,-9-2-4413,9 11 0,1 1 2554,-12-2-2554,16-6 2250,-24 29-2250,2 0 993,-2 1-993,-2 13 278,5-12-278,-11 10 0,12-11 0,-7 13 0,-2-4 0,5 7 0,-4-14 0,27-33 0,-18 21 0,13-8 0,2-3 0,-4-2 0,10-3 0,-17 12 0,-11 29 0,-4 2 0,-1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D71B-612B-8778-5E9B-ADA274740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1893D-7719-B96B-CBA3-C90712756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36894-6AF8-4ABC-466D-5EE354E9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9A98-5A50-473E-95E8-601D2AD2C141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C90D8-7615-DF12-289C-55AFCAC53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17666-0906-795E-4E03-19AA308C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7CCA-1182-4D14-BF0E-1DD526DA5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71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05109-9A3A-4772-0DD0-64E00CD0A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85C52-78C5-7DA3-7088-C90EBADA7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639DF-0282-B031-8299-708CFD15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9A98-5A50-473E-95E8-601D2AD2C141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5895E-6E0A-8621-6472-66CE437D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26269-2806-F7D1-A4F6-141212691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7CCA-1182-4D14-BF0E-1DD526DA5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91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F4D9B-A695-05E9-1C21-B0BD2CF2FE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4888F-FE23-A5C3-30FB-BD53A5E0D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CBCA-B4DD-3292-024A-1B0FFDDF9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9A98-5A50-473E-95E8-601D2AD2C141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5F944-8DEC-68F7-85E6-C7752F11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C7763-0138-3FCD-BE22-F81699E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7CCA-1182-4D14-BF0E-1DD526DA5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60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6283-3AD5-5F3A-1A2E-C0191A9F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2B58F-5EC0-7CC1-F9FE-5B9B92E80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9042E-423A-8D39-BAD6-191AE7EC8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9A98-5A50-473E-95E8-601D2AD2C141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0E950-8E2B-2425-25BF-34B7AAC3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D4DC-249B-6299-C1A9-FF42D888E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7CCA-1182-4D14-BF0E-1DD526DA5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747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0B85A-2204-21A4-4338-A3EF1D005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C42DA-A0E0-B15A-2E01-4D123502D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6708B-CF0E-ED82-15BF-FBA566C7D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9A98-5A50-473E-95E8-601D2AD2C141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A18CA-0342-2698-D447-65202AD4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FA69E-9AD9-4C5A-ED24-4B449B81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7CCA-1182-4D14-BF0E-1DD526DA5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5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79907-B1DC-B1E3-6AFF-3572C555D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874A8-1F3C-B2CE-EDDD-4DFDDC43ED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AF0D8E-3C1D-D2BB-F3A4-05F3008AD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EE6BBF-49C8-AD53-D951-37C063C2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9A98-5A50-473E-95E8-601D2AD2C141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B6CC9C-C12F-3091-1DEC-13F5122F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CB0C4-A3D3-0578-8CB8-322F2B17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7CCA-1182-4D14-BF0E-1DD526DA5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5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E604-8A62-966F-65BF-B43CC14F9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D5947-9C9B-FC97-6F61-48AF5AEBE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7A66CD-2A3D-71E9-F880-9F840E3456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1A157-A95E-4D2C-8255-3A77FEEEB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CAB8B6-018E-4822-75D8-D34BF9A82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68E586-4ACA-132B-9A03-5BD93F154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9A98-5A50-473E-95E8-601D2AD2C141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83439B-B4B6-9448-F8C0-D7CA172D0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2EB8B1-CEF9-396C-016B-C24E6C2FD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7CCA-1182-4D14-BF0E-1DD526DA5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1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7693-D4C8-4234-B83F-154D202C1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61DC0E-AD3A-1AEB-49F6-A734E9D27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9A98-5A50-473E-95E8-601D2AD2C141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006122-2702-0C89-8380-079B8B68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D49BFD-F674-DE62-9F48-A6266004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7CCA-1182-4D14-BF0E-1DD526DA5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28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C4D00-F46B-978D-81D1-B5DAA8C56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9A98-5A50-473E-95E8-601D2AD2C141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5501B-33A9-7C86-88DA-A5A33DB6D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6180C-F467-8633-B192-9358F071B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7CCA-1182-4D14-BF0E-1DD526DA5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83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0CEA-7D54-3536-93FA-E81D4B1AE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4B36F-A1F2-7805-1251-71464DE4B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06D62-059D-7934-32EC-422CECD45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92F61-5486-EA53-7020-10A4B163D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9A98-5A50-473E-95E8-601D2AD2C141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07B6D-6E12-203F-224A-04792EB75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62EC-2BA4-8FFC-A7F8-C18967DB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7CCA-1182-4D14-BF0E-1DD526DA5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126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22F36-9EC5-CF9D-4B7C-531D410C8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120C8-4DE1-602D-EEDC-B38A59AA12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E2815-165C-910A-7110-5FD9A0C38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54ECD-F1EA-AFC7-834A-76C45D6B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9A98-5A50-473E-95E8-601D2AD2C141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25A4A-B0C7-0FD6-FC56-2B7A30008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32353-E257-75FE-61D1-6CB2B5D2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57CCA-1182-4D14-BF0E-1DD526DA5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3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9F845C-108F-C34C-B587-7E5271F94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FA2EC-D908-5A06-14BA-F3FF50420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98A5B-5A85-53FA-323A-D68C35E03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F9A98-5A50-473E-95E8-601D2AD2C141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8E8CF-6B5A-7EFE-96ED-A01D57870D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8C5B0-0D75-57CA-9A5F-047D7A1A1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B57CCA-1182-4D14-BF0E-1DD526DA5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8E593F4-4A81-3931-CD62-DC2D12D3C732}"/>
                  </a:ext>
                </a:extLst>
              </p14:cNvPr>
              <p14:cNvContentPartPr/>
              <p14:nvPr/>
            </p14:nvContentPartPr>
            <p14:xfrm>
              <a:off x="4009226" y="1973001"/>
              <a:ext cx="1885680" cy="1749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8E593F4-4A81-3931-CD62-DC2D12D3C73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00226" y="1964001"/>
                <a:ext cx="1903320" cy="176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0814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Marius Rastenis</dc:creator>
  <cp:lastModifiedBy>Serhii Puchok</cp:lastModifiedBy>
  <cp:revision>2</cp:revision>
  <dcterms:created xsi:type="dcterms:W3CDTF">2025-04-16T10:44:39Z</dcterms:created>
  <dcterms:modified xsi:type="dcterms:W3CDTF">2025-07-02T12:06:49Z</dcterms:modified>
</cp:coreProperties>
</file>