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3067" autoAdjust="0"/>
  </p:normalViewPr>
  <p:slideViewPr>
    <p:cSldViewPr snapToGrid="0">
      <p:cViewPr varScale="1">
        <p:scale>
          <a:sx n="102" d="100"/>
          <a:sy n="102" d="100"/>
        </p:scale>
        <p:origin x="81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98CC51-B34D-430D-8542-D1CD9FC2C80E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E39126-FC3A-4F1D-9B88-5CBFAB4A54B7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99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test</a:t>
            </a:r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FE39126-FC3A-4F1D-9B88-5CBFAB4A54B7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84612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E8941-ECE1-BEEF-A1DF-A1051FD3A5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4A694F-3CE0-7B0E-6629-8D39679E7F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934152-A00E-5988-BFAE-EF235F5E8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860-12CA-4F9B-B34C-1555BB670D41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E196B7-05DD-9E47-2DA3-0911C6B52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F6F82-29AD-6AA5-480A-0E35527AD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BA2D-18DC-4C8D-9E1F-0D0C8997C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3039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7D0C0-A92B-E685-1DFA-A5EF5273C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DE511A-560A-6A8A-9B29-E37F06CF0B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8EE08-8C99-71C8-1E92-A66190028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860-12CA-4F9B-B34C-1555BB670D41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D48C3-0469-359D-79C9-94F3B71B6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B89F3-E0CB-C3CD-A513-25A3E70D2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BA2D-18DC-4C8D-9E1F-0D0C8997C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168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1922FB-5259-1E11-062A-61A025EE1A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187B96-5D90-F00D-D985-FB31E1D4F7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BACAC1-85D7-2626-E09F-BD457A4D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860-12CA-4F9B-B34C-1555BB670D41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F75A9C-CA7C-86C9-84CE-9345B4AA2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30B769-5BAF-6A33-985E-3DB99DF04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BA2D-18DC-4C8D-9E1F-0D0C8997C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1727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4A789-A5D1-5FE0-23D6-A5D7DF6FB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E207-500A-9B58-A33E-ED38310A3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1456B4-7503-0119-8573-1B8E461AA4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860-12CA-4F9B-B34C-1555BB670D41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396CFB-FBF0-3086-97EC-FBB75F1D9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86AA-D623-8837-A58E-21D2450E64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BA2D-18DC-4C8D-9E1F-0D0C8997C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83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3897F-0F21-C34D-14AE-816201EBA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76C890-3D1C-3DB6-BC5D-4996B1F15D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C99F8-3F15-69AA-8AB7-59FA739F3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860-12CA-4F9B-B34C-1555BB670D41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2CA499-6539-221A-8E16-DF233CFF8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F4ECD-B219-BB13-9A7F-DA8971F21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BA2D-18DC-4C8D-9E1F-0D0C8997C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5657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C840D-34D4-4A46-267D-12E7FEE8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ABD8BB-2285-7BB5-35A4-BE9C5BFD47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C7DC2A-F233-1194-6D7F-9602F27D93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4A952C-3D28-B642-BB30-125ECFCA7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860-12CA-4F9B-B34C-1555BB670D41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C40DF-3B8A-5CC0-EBD7-F74301F37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4C136A-722B-21F6-A1E2-BD9C00271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BA2D-18DC-4C8D-9E1F-0D0C8997C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4068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0AEF68-7090-6E45-E7C1-3B08D5EAF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32DA75-A236-06E7-DA50-54E5799D8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62A1D1-0D5B-CC27-F391-D43631FE74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64A7AA-9E17-A9B6-F52F-85F4CCE617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43190-78B1-53D0-E873-A1CA90D606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47086D-9885-3F28-3C92-A2D2584D5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860-12CA-4F9B-B34C-1555BB670D41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816E3D-A34A-48CF-411F-8D4AEE543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CE5BE2-6263-FCFD-F865-44ADCD312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BA2D-18DC-4C8D-9E1F-0D0C8997C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06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8D82C-0243-5F48-4559-DEB260681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646E0-7646-4565-C5D8-28885F8E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860-12CA-4F9B-B34C-1555BB670D41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ECC3C2-EEEA-AB4C-7B30-EC76EC8CD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6739EE-C621-10D2-3D78-7EF55AB7F7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BA2D-18DC-4C8D-9E1F-0D0C8997C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21847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594359-9529-587D-6424-78C65ED4C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860-12CA-4F9B-B34C-1555BB670D41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C654E3-4EEE-E3B8-C090-0E6EEBD50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B51D6-9AAD-A95E-4727-83A67076C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BA2D-18DC-4C8D-9E1F-0D0C8997C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7577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12A4B4-CCD3-8D11-E4F3-165E097A8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99E296-53D3-89A2-CCCC-BDD6E8BE05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1FF442-4040-AC5E-9287-6ECA6E3384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68265E-99E3-D3A6-CE60-6A7D5C0CA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860-12CA-4F9B-B34C-1555BB670D41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25BF03-A0EB-0186-E197-3C86DE7C9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E8D4A0-BEA3-9062-39A2-605F34556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BA2D-18DC-4C8D-9E1F-0D0C8997C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442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F3176-6932-C036-DD46-AB7ACB12F2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19F5B0-9B15-4133-E7F5-01DD07BB35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71EA94-14F4-C387-FB2A-FA5A74973F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2CDC02-6873-95F9-7032-133FD5260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131860-12CA-4F9B-B34C-1555BB670D41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9329E5-A8BA-8081-2005-DCC3C57B6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BE8366-740C-6D20-63E7-7D5996773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37BA2D-18DC-4C8D-9E1F-0D0C8997C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0533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D8BE95-465B-CDAA-B948-547591335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7F8D30-78B4-465D-301D-ABB7DA3424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5AD853-C22D-88A5-B91C-C395303C28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131860-12CA-4F9B-B34C-1555BB670D41}" type="datetimeFigureOut">
              <a:rPr lang="ru-RU" smtClean="0"/>
              <a:t>13.10.2023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EB736-7505-00FE-8342-19B0892765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6DE88-74BC-AFFF-98B4-694E676051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37BA2D-18DC-4C8D-9E1F-0D0C8997C68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362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4711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10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54180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SLIDE 11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58707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1</a:t>
            </a:r>
            <a:r>
              <a:rPr lang="ru-RU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281849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1</a:t>
            </a:r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6386745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1</a:t>
            </a:r>
            <a:r>
              <a:rPr lang="ru-RU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697061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1</a:t>
            </a:r>
            <a:r>
              <a:rPr lang="ru-R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99278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1</a:t>
            </a:r>
            <a:r>
              <a:rPr lang="ru-RU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4320967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1</a:t>
            </a:r>
            <a:r>
              <a:rPr lang="ru-RU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24043688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1</a:t>
            </a:r>
            <a:r>
              <a:rPr lang="ru-RU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9560176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1</a:t>
            </a:r>
            <a:r>
              <a:rPr lang="ru-RU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745600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2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61838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ru-RU" dirty="0"/>
              <a:t>20</a:t>
            </a:r>
          </a:p>
        </p:txBody>
      </p:sp>
    </p:spTree>
    <p:extLst>
      <p:ext uri="{BB962C8B-B14F-4D97-AF65-F5344CB8AC3E}">
        <p14:creationId xmlns:p14="http://schemas.microsoft.com/office/powerpoint/2010/main" val="22397464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ru-RU" dirty="0"/>
              <a:t>2</a:t>
            </a:r>
            <a:r>
              <a:rPr lang="en-US" dirty="0"/>
              <a:t>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39937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ru-RU" dirty="0"/>
              <a:t>22</a:t>
            </a:r>
          </a:p>
        </p:txBody>
      </p:sp>
    </p:spTree>
    <p:extLst>
      <p:ext uri="{BB962C8B-B14F-4D97-AF65-F5344CB8AC3E}">
        <p14:creationId xmlns:p14="http://schemas.microsoft.com/office/powerpoint/2010/main" val="9089757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ru-RU" dirty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289737400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ru-RU" dirty="0"/>
              <a:t>24</a:t>
            </a:r>
          </a:p>
        </p:txBody>
      </p:sp>
    </p:spTree>
    <p:extLst>
      <p:ext uri="{BB962C8B-B14F-4D97-AF65-F5344CB8AC3E}">
        <p14:creationId xmlns:p14="http://schemas.microsoft.com/office/powerpoint/2010/main" val="35994535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ru-RU" dirty="0"/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9378461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ru-RU" dirty="0"/>
              <a:t>26</a:t>
            </a:r>
          </a:p>
        </p:txBody>
      </p:sp>
    </p:spTree>
    <p:extLst>
      <p:ext uri="{BB962C8B-B14F-4D97-AF65-F5344CB8AC3E}">
        <p14:creationId xmlns:p14="http://schemas.microsoft.com/office/powerpoint/2010/main" val="33821333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ru-RU" dirty="0"/>
              <a:t>27</a:t>
            </a:r>
          </a:p>
        </p:txBody>
      </p:sp>
    </p:spTree>
    <p:extLst>
      <p:ext uri="{BB962C8B-B14F-4D97-AF65-F5344CB8AC3E}">
        <p14:creationId xmlns:p14="http://schemas.microsoft.com/office/powerpoint/2010/main" val="11607126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ru-RU" dirty="0"/>
              <a:t>28</a:t>
            </a:r>
          </a:p>
        </p:txBody>
      </p:sp>
    </p:spTree>
    <p:extLst>
      <p:ext uri="{BB962C8B-B14F-4D97-AF65-F5344CB8AC3E}">
        <p14:creationId xmlns:p14="http://schemas.microsoft.com/office/powerpoint/2010/main" val="7604848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ru-RU" dirty="0"/>
              <a:t>29</a:t>
            </a:r>
          </a:p>
        </p:txBody>
      </p:sp>
    </p:spTree>
    <p:extLst>
      <p:ext uri="{BB962C8B-B14F-4D97-AF65-F5344CB8AC3E}">
        <p14:creationId xmlns:p14="http://schemas.microsoft.com/office/powerpoint/2010/main" val="133929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00704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</a:t>
            </a:r>
            <a:r>
              <a:rPr lang="ru-RU" dirty="0"/>
              <a:t>30</a:t>
            </a:r>
          </a:p>
        </p:txBody>
      </p:sp>
    </p:spTree>
    <p:extLst>
      <p:ext uri="{BB962C8B-B14F-4D97-AF65-F5344CB8AC3E}">
        <p14:creationId xmlns:p14="http://schemas.microsoft.com/office/powerpoint/2010/main" val="31993582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91001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5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406649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6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21096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7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786460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8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9752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75DD1-DE4E-1C03-B9E8-8348567CA9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SLIDE 9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140530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71</Words>
  <Application>Microsoft Office PowerPoint</Application>
  <PresentationFormat>Widescreen</PresentationFormat>
  <Paragraphs>32</Paragraphs>
  <Slides>30</Slides>
  <Notes>1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</vt:lpstr>
      <vt:lpstr>Calibri</vt:lpstr>
      <vt:lpstr>Calibri Light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Сергей Пучок</dc:creator>
  <cp:lastModifiedBy>Сергей Пучок</cp:lastModifiedBy>
  <cp:revision>4</cp:revision>
  <dcterms:created xsi:type="dcterms:W3CDTF">2023-10-06T07:52:02Z</dcterms:created>
  <dcterms:modified xsi:type="dcterms:W3CDTF">2023-10-13T19:10:24Z</dcterms:modified>
</cp:coreProperties>
</file>