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9" r:id="rId1"/>
  </p:sldMasterIdLst>
  <p:notesMasterIdLst>
    <p:notesMasterId r:id="rId3"/>
  </p:notesMasterIdLst>
  <p:sldIdLst>
    <p:sldId id="261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125" autoAdjust="0"/>
  </p:normalViewPr>
  <p:slideViewPr>
    <p:cSldViewPr snapToGrid="0">
      <p:cViewPr varScale="1">
        <p:scale>
          <a:sx n="76" d="100"/>
          <a:sy n="76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6-01-29T23:37:33.499"/>
    </inkml:context>
    <inkml:brush xml:id="br0">
      <inkml:brushProperty name="width" value="0.08819" units="cm"/>
      <inkml:brushProperty name="height" value="0.35278" units="cm"/>
      <inkml:brushProperty name="color" value="#00B050"/>
      <inkml:brushProperty name="tip" value="rectangle"/>
      <inkml:brushProperty name="rasterOp" value="maskPen"/>
    </inkml:brush>
  </inkml:definitions>
  <inkml:trace contextRef="#ctx0" brushRef="#br0">20723 10072 0,'-55'55'125,"-62"-55"-110,4 0-15,0 0 16,-59 0-16,1 0 15,-59 0-15,-54 0 16,-59 0 0,58 0-16,0 0 15,59 0-15,-4 57 16,1-57-16,2 0 15,-2 58-15,57-58 16,-54 55-16,-4 3 16,-113-58-16,-55 170 15,114-112-15,-231 54 16,59 59-16,-113-59 15,110 116-15,-169-3 16,117 58-16,-3 57 16,-114 59-16,172-62 15,0 119-15,55-2 16,116 53-16,56-51 15,2 52-15,114-109 16,-58 111-16,171-2 16,-59-110-16,59-2 15,0-114-15,0 59 16,0-113-16,0-58 15,114 55-15,-56-54 16,55-1 0,-55-58-16,55 4 15,1-4-15,-56-54 16,113 55-16,1-59 15,-1 4-15,56 55 16,2-55-16,-2-1 16,2-57-16,56 55 15,0-55-15,116 58 16,-58-58-16,113 0 15,-113 0-15,113 0 16,-58 0-16,-114 0 16,117 0-16,-229 58 15,54-58-15,-109 0 16,-117 0-16,55 0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6.72083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6-01-29T23:37:37.90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10883 9560 0,'0'0'62,"-35"0"-62,-18 0 16,-18 0-16,-17 0 15,-35 0-15,-1 0 16,-17 0-16,-18 18 16,1-18-1,-19 0-15,1 18 16,-18-1-16,-18 18 15,1-17-15,-36 0 16,0 70-16,0-18 16,35 1-16,-35 35 15,18 17-15,35-17 16,0 18-16,35 17 15,-17 35-15,87-35 16,1-17-16,18 52 16,17-52-16,17-1 15,19 18-15,17-35 16,0 53-16,0-36 15,0 1-15,35 17 16,71-18-16,-36-17 16,19 18-16,34-1 15,18 1-15,18-1 16,0-35-16,17 0 15,1-17-15,17-18 16,17 0-16,1-36 16,35 1-1,-71-18-15,71 0 16,-35 0-16,-36 0 15,-17 0-15,0-18 16,-36 1-16,1-18 16,-18 17-16,17 0 15,-35 1-15,-17 17 16,-1 0-16,-34-18 15,16 18-15,-34-18 16,17 18-16,-17 0 16,-18 0-16,18-17 15,-1-19-15,1 1 16,0 17-16,-1-34 15,-17 16-15,0 1 16,0 0-16,18-1 16,-18 1-16,0 35 15</inkml:trace>
  <inkml:trace contextRef="#ctx0" brushRef="#br0" timeOffset="1688.16">9049 12418 0,'0'0'47,"17"0"-32,1 0 1,0 0-16,-1 17 15,1 1-15,17-18 16,0 18-16,-17-18 16,35 17-1,0-17-15,18 18 16,-36-18-16,71 18 15,-18-18-15,18 35 16,17-35-16,18 18 16,18-1-16,17-17 15,18 18-15,-35 17 16,18-17-16,-54-1 15,0-17-15,-17 18 16,-35 0-16,-1-1 16,-52-17-16,0 18 15,-18 0 63,0-18-62,0 35-16,0 18 15,0-53 1,0 53-16,-18 0 16,18-18-1,0 35-15,-18 19 16,18 16-16,-17 19 15,17 35-15,0 17 16,0 0-16,0 36 16,0-36-16,35 19 15,-35-37-15,18-34 16,-1-1-16,1-35 15,-18-17-15,0-18 16,0 0-16,18-36 16,-18 19-16,0-19 15,0 1 79</inkml:trace>
  <inkml:trace contextRef="#ctx0" brushRef="#br0" timeOffset="2712.27">11695 12435 0,'0'0'32,"0"36"-17,-18-1-15,18 0 16,-18 18-16,18 0 15,0 0-15,0 0 16,0 0-16,0 0 16,0 0-16,18 17 15,-18-35-15,18 71 16,-1-35-16,-17 17 15,35 0-15,-17 18 16,-18 18-16,18-1 16,-1 1-16,-17-19 15,18-34-15,0-1 16,-1-17-16,-17 0 15,0 0-15,18-18 16,-18-17-16,0 0 16,0-1-16,0-17 15,0 18 32,-18-18 0</inkml:trace>
  <inkml:trace contextRef="#ctx0" brushRef="#br0" timeOffset="4577.45">11501 12524 0,'17'0'78,"18"0"-62,-17 0-1,17 0-15,36 0 16,-18 0-16,0 0 15,17 0-15,19 0 16,-19 0-16,18 0 16,18 0-16,18 0 15,-36 0-15,0 0 16,-17 0-16,17 0 15,-35 17-15,17 1 16,-17-18-16,-18 18 16,1-1-16,-1 1 15,0-1-15,0 1 16,-17 0-16,17 17 15,1-17-15,-19 17 16,19-35-16,-36 35 16,17-17-1,-17-1-15,0-17 16,0 18-1,0 17 17,-35-35-32,-18 18 15,-35-18-15,-18 18 16,18-18-1,0 0-15,-18 17 16,18 1-16,-18 0 16,18-1-16,17 1 15,0 17-15,-17 0 16,18 18-16,-1-17 15,18-1-15,0 18 16,0-36-16,0 1 16,18 0-16,0 17 15,17-35-15,1 18 16,17-18-1,0 0 188,17 0-187,1 0-16,17 17 15,36 1-15,-18 0 16,17-1-16,18 1 16,18-1-16,0 19 15,18-19-15,-1 36 16,1-35-16,-1 0 15,18-1-15,0-17 16,18 35-16,-71-35 16,53 18-16,-88-18 15,0 18-15,0-1 16,-35-17-16,-1 18 15,19-18 79,-36 18-78,17-1-16,1 1 15,-18-18-15,17 0 16,1 18 62,0-1-63,-1-17 1,1 0-16,-18 18 16,18-18 93</inkml:trace>
  <inkml:trace contextRef="#ctx0" brushRef="#br0" timeOffset="5552.55">13688 12400 0,'0'18'63,"0"-1"-48,0 19-15,0-19 16,0 36-16,0 0 16,35 18-16,18 35 15,0-1-15,0 1 16,0 18-16,17-18 15,-17-18-15,18 18 16,-18-54-16,-18-16 16,0 17-16,-17-18 15,-18 0-15,0-17 16,0-18-16,17 0 171,19 0-171,17-18 16,0-70-16,17 35 16,1-17-16,-1-19 15,36 1-15,0 18 16,0 34-16,0 1 15,17-18-15,-17 53 16,17-18-16,1 18 16,-1 0-16,-34 0 15,-19 0-15,18 0 16,-35 0-16,-18 0 15,-17 0-15,-18 0 94,0 0-78</inkml:trace>
  <inkml:trace contextRef="#ctx0" brushRef="#br0" timeOffset="6312.63">13794 13000 0,'17'0'140,"54"0"-140,-1-18 16,19 18-1,52-17-15,-18-1 16,18 18-16,0-18 16,-88 18-16,0 0 15,-35 0 94</inkml:trace>
  <inkml:trace contextRef="#ctx0" brushRef="#br0" timeOffset="7175.71">13794 12471 0,'0'-18'78,"35"0"-78,35 1 16,-17 17-16,53-18 15,18 18-15,34-18 16,54-17-16,0 35 16,35-17-16,-36 17 15,1-18-15,0-17 16,-71 35-16,18 0 15,-36-18-15,-35 18 16,-17 0-16,-18-18 16,0 18-16,-36 0 15,1 0-15,17 0 31,-35-17 16</inkml:trace>
  <inkml:trace contextRef="#ctx0" brushRef="#br0" timeOffset="8563.84">16969 12153 0,'0'35'47,"0"1"-32,0-36-15,0 35 16,-18-17-16,0-1 15,18 36-15,-17 0 16,-19 0-16,19 18 16,-19-1-16,1 36 15,-18 17-15,0-17 16,36 18-16,-1-1 15,-35 36-15,0-18 16,53-17-16,-17-54 16,17-17-16,0-18 15,0-17-15,0 0 16,0-18 202,35 0-218,18 0 16,17-18-16,19 0 15,34 1-15,71 17 16,-53-18-16,18 0 16,-36 18-16,1-35 15,-18 35-15,-53 0 16,0 0-1,-1 0-15,-34 0 16,17 0-16,1 0 16,-1 0-16,18 0 15,0 0-15,17 0 16,-52 0-16,17 0 15,1 0-15</inkml:trace>
  <inkml:trace contextRef="#ctx0" brushRef="#br0" timeOffset="9287.92">16686 13106 0,'18'0'62,"35"-18"-62,17 18 16,1-18-16,-18 18 16,18-17-16,-1 17 15,18-18-15,-35 0 16,18 18-16,-18 0 15,-18 0-15,0 0 16,0 0 0</inkml:trace>
  <inkml:trace contextRef="#ctx0" brushRef="#br0" timeOffset="10009">16969 12136 0,'17'0'62,"19"0"-46,52 0-16,35 0 16,54-18-16,-1 18 15,71-18 1,-35-17-16,-1 35 15,-52-18-15,0 18 16,-71 0-16,-18 0 16,1 0-16,-53 0 15,-1 0-15,1 0 16</inkml:trace>
  <inkml:trace contextRef="#ctx0" brushRef="#br0" timeOffset="11888.18">19156 13582 0,'17'-35'78,"1"-36"-78,0-35 15,-1-17 1,19-1-16,17-34 15,-36 16-15,36-16 16,-18 70-16,1-18 16,-19 0-16,19 35 15,17 1-15,-18-1 16,18-17-16,-18 17 15,0 1-15,1 17 16,-36 0-16,17 18 16,1 35-16,-18-18 15,0 0 1,0 36 62,0 0-78,0 17 15,0 0-15,-18 36 16,18-36-16,0 53 16,0 18-16,18 18 15,17 34 1,0-34-16,18 70 15,-17-35-15,34-1 16,-17-16-16,-18-1 16,1-36-16,-1 19 15,-17-54-15,-18-17 16,17-17-16,-17-19 15,0-17-15,0 18 16,0 0 15,0-1-15,18 19-1,-18-19-15,17 1 16,1-1 0,-18-17 46,18 0-46,-1-17-16,1-36 15,17-35 1,-17-18-16,0 18 15,34-53-15,-16 17 16,-19 18-16,36 0 16,-35 18-16,0-18 15,-1 18-15,18-18 16,-17-17-16,35-18 15,-18 17-15,71-17 16,-71-18-16,18 36 16,-17-1-16,-19 19 15,1 34-15,0 18 16,-18 36-16,17-19 15,-17 1-15,0 17 16,18-17-16,-18-18 16,0 18-16,17 0 15,-17-18-15,0 17 16,18-17-16,-18 36 15,0-36-15,0 18 16,0-1-16,0-17 16,-18 1-16,1 16 15,-1 19 1,18-1-1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40064-BF6C-485D-9727-DEA25E4393B9}" type="datetimeFigureOut">
              <a:rPr lang="ru-RU" smtClean="0"/>
              <a:t>12.12.2023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5661-2E46-4728-8805-DE4DA87CA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96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5661-2E46-4728-8805-DE4DA87CAF1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82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323C-A480-68BA-AF9B-9D0736D5A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C6C13-B3CA-6A7B-F561-0555AE02D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26576-0923-6225-EA8D-8948986E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79A1-40D1-9687-2071-FE066643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7EF6-3C61-E8B2-EF0D-9CD35BB4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CDF2-CD82-EE05-2D0B-E8F331C8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68574-A452-87ED-376F-0EDF46C6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2C86-78C2-3DE1-64FD-97C90B42A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D29B-E2C2-2962-E93D-07E18847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2589-8CD4-BEE2-60BA-36A58245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E8B82-23E4-FE29-F582-AAA4A99D1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E9B9E-13AC-60BD-ED55-B358620B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2D8BC-8ADB-4809-4BC2-446A6766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AA89-DA00-285F-F916-E8EC7336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BA73-B8DC-F26F-14ED-4A3B4B6F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0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764D-5887-37BD-87B4-4F906106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71E6-65CE-1AE7-8303-91013687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F95AC-8BBB-9510-47C5-10725636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6A41-9BB3-FF88-CACB-965CCDD2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7C1C-8D3E-73AE-2CF8-4CC3F4AE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1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9353-0573-FE5A-C2C3-0B3D1EFD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76CE-043A-F25B-CD05-3A4E7D06E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2A9B3-C73D-8287-8543-8579D38A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D9D8-DCA9-0B75-85E0-AA8D7DA9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0BF8-B7B1-C68C-1825-1A66A629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2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A8D2-2183-1275-E861-88096361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080D0-D59E-0AC6-A000-AA1DA1B4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2A956-47CD-6EBC-0757-1AE39B059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606D9-C018-E3F2-A4C0-2A6FE7F2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5A94-42D4-3D01-5A09-CEABB036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75FF8-493B-9031-D2A8-A6C0F262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6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2F9-97C2-75EC-BBD6-3D824B45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3E06D-2BDF-A8D5-5D5F-60AE6BCC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67301-4050-9141-3F9C-215BA7C7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E4616-FE50-70F8-5A8C-22F10DED6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A331D-898B-F7AF-DA70-BA7D0CE2C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55906-3A8E-474F-367E-6E0EF776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B40B4-C5E9-42FD-CD96-A8F91CFE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C9E28-051E-0713-D9CD-BC82851D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0E4D-5AD9-922D-7343-9A20ACAA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12D00-3EFD-A993-84A2-C9C8A165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02D36-0B3C-66FA-F5E9-2F65E50A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610E4-37FC-7375-3A7D-63B525A5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0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66D45-F0C7-E333-7831-91B40A5E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D38F-5BBB-BD0B-DEE1-DA61252B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7BBCC-02CD-CD37-26C2-DCC04331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1DC7-FB4B-3FE0-14A8-A27A95E6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D66D-F0C1-1CCB-A275-AC43377B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14711-71B4-BB64-0C35-58E900D24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15CF2-D57A-0940-983D-26055301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5CFD-0782-5AEF-E7D0-9E26BF83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368B4-3DDC-D01B-5ADC-9B8849A9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8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31E0-2F84-E949-7DD6-EDCC55C1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6A8E0-D179-EE5E-B87C-924EC9158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19994-E9A7-AF07-330F-64070DA8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5DD7-4919-1D45-EC94-A1751DD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8FBF4-AB09-425C-2FCE-E0B4A303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9644-22CA-70C8-C246-810F8F38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2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6C97F-F830-AC4B-6320-67EB63E6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1FFF-031D-8219-A347-494C895B5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3F23-13DD-A931-3360-86345E0AB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8607-8BB8-0021-F8C6-800EEAF7F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ABEC-C615-684E-95AD-2FE788C55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25042-EB1B-05F0-51BE-F334D6E8F76A}"/>
              </a:ext>
            </a:extLst>
          </p:cNvPr>
          <p:cNvSpPr/>
          <p:nvPr userDrawn="1"/>
        </p:nvSpPr>
        <p:spPr>
          <a:xfrm>
            <a:off x="158156" y="2685690"/>
            <a:ext cx="9394166" cy="500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433F1-36F5-7561-4BC0-DDCD6BC4CD84}"/>
              </a:ext>
            </a:extLst>
          </p:cNvPr>
          <p:cNvSpPr/>
          <p:nvPr userDrawn="1"/>
        </p:nvSpPr>
        <p:spPr>
          <a:xfrm>
            <a:off x="158156" y="3186022"/>
            <a:ext cx="9394166" cy="16390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8CB9C9-408B-8F29-A8BA-B44160A3619E}"/>
              </a:ext>
            </a:extLst>
          </p:cNvPr>
          <p:cNvSpPr/>
          <p:nvPr userDrawn="1"/>
        </p:nvSpPr>
        <p:spPr>
          <a:xfrm>
            <a:off x="434198" y="3375802"/>
            <a:ext cx="9394166" cy="5750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5CB86-E585-1712-2AA5-B7BBBD82EB71}"/>
              </a:ext>
            </a:extLst>
          </p:cNvPr>
          <p:cNvSpPr/>
          <p:nvPr userDrawn="1"/>
        </p:nvSpPr>
        <p:spPr>
          <a:xfrm>
            <a:off x="433769" y="4130225"/>
            <a:ext cx="9394166" cy="68100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EFBFA0-F871-AC40-DD9B-16B01B93E7F5}"/>
              </a:ext>
            </a:extLst>
          </p:cNvPr>
          <p:cNvSpPr/>
          <p:nvPr userDrawn="1"/>
        </p:nvSpPr>
        <p:spPr>
          <a:xfrm>
            <a:off x="433769" y="5063167"/>
            <a:ext cx="9394166" cy="7083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53020-8862-021C-F257-C735A0A33B25}"/>
              </a:ext>
            </a:extLst>
          </p:cNvPr>
          <p:cNvSpPr txBox="1"/>
          <p:nvPr userDrawn="1"/>
        </p:nvSpPr>
        <p:spPr>
          <a:xfrm>
            <a:off x="941981" y="2503511"/>
            <a:ext cx="8377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Fksdjf glkjsdf glkjdf glkjsdfglkj dfglkj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84733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857500" y="2562225"/>
              <a:ext cx="4191000" cy="3571875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1656" y="2498853"/>
                <a:ext cx="4222687" cy="3698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324160" y="3607066"/>
              <a:ext cx="5270760" cy="2045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4800" y="3597706"/>
                <a:ext cx="5289480" cy="206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519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 Light</vt:lpstr>
      <vt:lpstr>Calibri</vt:lpstr>
      <vt:lpstr>Arial</vt:lpstr>
      <vt:lpstr>Office Theme</vt:lpstr>
      <vt:lpstr>PowerPoint Presentation</vt:lpstr>
    </vt:vector>
  </TitlesOfParts>
  <Company>Panopto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16:9 slides</dc:title>
  <dc:creator>Galen Davis</dc:creator>
  <cp:lastModifiedBy>Сергей Пучок</cp:lastModifiedBy>
  <cp:revision>13</cp:revision>
  <dcterms:created xsi:type="dcterms:W3CDTF">2016-01-27T01:24:30Z</dcterms:created>
  <dcterms:modified xsi:type="dcterms:W3CDTF">2023-12-12T13:27:32Z</dcterms:modified>
</cp:coreProperties>
</file>