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3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71F84-A130-40D7-8C2E-FED49291EF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379DD-597C-47CC-8E7C-2E912FC503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F025D5-6CCA-4629-8682-4D45C7E2D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38B3-D4FE-4E78-9ABC-1DB147A52B7E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0ACC69-1321-4175-A6EE-953A0FED2B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90EE0A-9823-49E8-9266-DC4E889A3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1A14-0A35-4266-944B-79BFD5A3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4743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2D2B-6A75-4D15-AECE-65A7FC8C6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99F251-ED71-4534-A90E-D045062E22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747AA4-019E-4841-995A-344D73D6F3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38B3-D4FE-4E78-9ABC-1DB147A52B7E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D1D35D-CF91-49EF-AADD-D0ECA1CB7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ED2A18-E499-4B5E-BAB1-C701CF8D0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1A14-0A35-4266-944B-79BFD5A3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095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B57CB2-A7C3-475B-8FA7-B0916AC4DF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41498F-220F-4F38-9218-7C0AFB081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ADF1E7-3568-4F49-A034-7E297A311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38B3-D4FE-4E78-9ABC-1DB147A52B7E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831E0-0E5C-4E0E-ACEC-4094847AB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B1303-0FDE-4E08-8390-A58BC91D2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1A14-0A35-4266-944B-79BFD5A3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6389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25698-3E39-42AC-8F17-281F7EFF2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F6BE20-AA1D-4D33-ABBC-9597BBA6B5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7E2A1-8556-42AC-8841-92CF73EB0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38B3-D4FE-4E78-9ABC-1DB147A52B7E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858C81-F9A0-4411-8F63-32C044196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70816-D12D-4D9C-B56F-962B270A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1A14-0A35-4266-944B-79BFD5A3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76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EDE0A-6887-4A77-84AB-BEA758FB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68D93B-D9FB-4E00-99F2-9479995045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CEFA1-AAEE-473C-A938-A6B7C898D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38B3-D4FE-4E78-9ABC-1DB147A52B7E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28DB80-A87A-4178-B2B3-DC4445885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8E2ED-1BEE-44CA-8363-6F387F04E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1A14-0A35-4266-944B-79BFD5A3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2845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B42E2-33E5-4946-93ED-A7E4A6EC5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F4D425-00DF-48CE-AA4C-A148F8490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C15CEC-2891-4861-8648-088593BB34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96B599-B0A0-49EF-B280-02319B6AB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38B3-D4FE-4E78-9ABC-1DB147A52B7E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142D9A-AB38-436C-929A-172B0C6003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E091D-598B-4C4B-AD52-395CD8722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1A14-0A35-4266-944B-79BFD5A3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7196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92907-598F-4A0C-AF7B-3958FDB54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C221AC-B485-4A1D-ABF5-AC04F17058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2ACD5B-2CB2-46B3-A652-51DC0AF6FD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E429917-8390-4BD9-9A2D-592CBE79FB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0E9D4F-3C02-4DB2-A8D5-434DA5C997E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29B9FD-79F3-4FD2-B4A2-1174E96A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38B3-D4FE-4E78-9ABC-1DB147A52B7E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A69B2C5-B167-48A7-B76D-8CA61660B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76419F4-7BFA-400E-8C6F-EA8227AFDD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1A14-0A35-4266-944B-79BFD5A3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0034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F81F5-E536-495B-8477-3C7553CFF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1B43CF-1675-4FDA-9F71-AC65A24280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38B3-D4FE-4E78-9ABC-1DB147A52B7E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64D9ED-1D1F-4A7B-9FE2-9CC19720E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D47647-5706-402C-B40F-610E09337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1A14-0A35-4266-944B-79BFD5A3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4791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52DF92-AEA1-4F36-B823-A6D9513280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38B3-D4FE-4E78-9ABC-1DB147A52B7E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F8E899-9F9E-4AD3-A02D-378F0ACFA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BDEB77-76D4-42C7-A11A-B8C7C8399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1A14-0A35-4266-944B-79BFD5A3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521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9256A-F77E-4184-866A-DF0F1DC0E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D9199-14DC-4BE5-8660-3E001FECF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F76F51-F674-4E0F-8FD8-27D1E272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DCA6A-E532-421E-859C-EF56CAC25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38B3-D4FE-4E78-9ABC-1DB147A52B7E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197B56-6213-4BFA-A754-2A3E7B3CE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4CEEF0-CA27-4424-85FE-D83FD653A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1A14-0A35-4266-944B-79BFD5A3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9611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2F8B5-5E8C-4697-B459-59950429B5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7D30AB3-EECF-4A8D-8DF0-4CEF810294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6AE565-6231-4DD0-A428-8A6660280A1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0E56B3-60D2-4D9D-827A-18EF69F57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2838B3-D4FE-4E78-9ABC-1DB147A52B7E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477B9E-ED89-4FDF-B7A1-7857D0B5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7A2C2D-2079-4B98-96E2-7E4C15429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F81A14-0A35-4266-944B-79BFD5A3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0510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AD6CD1-DF35-41CC-9019-EF9A9E480E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88E794-5782-4792-A519-8A6AE7D7A7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643BDA-107D-4612-B5E1-34B8801D383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2838B3-D4FE-4E78-9ABC-1DB147A52B7E}" type="datetimeFigureOut">
              <a:rPr lang="en-US" smtClean="0"/>
              <a:t>12/12/2023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9347C-D97E-488A-B770-AC003AD30FD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710294-67CE-49D0-8838-79DB60F30A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F81A14-0A35-4266-944B-79BFD5A322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8343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A32B036-3B92-4C64-8D77-C0F826AC774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490" t="9375" r="-37490" b="-9375"/>
          <a:stretch/>
        </p:blipFill>
        <p:spPr>
          <a:xfrm>
            <a:off x="4356089" y="1877568"/>
            <a:ext cx="2438400" cy="2438400"/>
          </a:xfrm>
          <a:prstGeom prst="rect">
            <a:avLst/>
          </a:prstGeom>
          <a:ln w="12700">
            <a:solidFill>
              <a:srgbClr val="C00000"/>
            </a:solidFill>
          </a:ln>
        </p:spPr>
      </p:pic>
    </p:spTree>
    <p:extLst>
      <p:ext uri="{BB962C8B-B14F-4D97-AF65-F5344CB8AC3E}">
        <p14:creationId xmlns:p14="http://schemas.microsoft.com/office/powerpoint/2010/main" val="2625064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</dc:creator>
  <cp:lastModifiedBy>Сергей Пучок</cp:lastModifiedBy>
  <cp:revision>13</cp:revision>
  <dcterms:created xsi:type="dcterms:W3CDTF">2023-11-22T12:30:14Z</dcterms:created>
  <dcterms:modified xsi:type="dcterms:W3CDTF">2023-12-12T14:08:10Z</dcterms:modified>
</cp:coreProperties>
</file>