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оман" initials="Р" lastIdx="0" clrIdx="0">
    <p:extLst>
      <p:ext uri="{19B8F6BF-5375-455C-9EA6-DF929625EA0E}">
        <p15:presenceInfo xmlns:p15="http://schemas.microsoft.com/office/powerpoint/2012/main" userId="Рома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numDim type="val"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 dirty="0" smtClean="0"/>
              <a:t>Chart</a:t>
            </a:r>
            <a:endParaRPr lang="en-US" dirty="0" smtClean="0"/>
          </a:p>
        </cx:rich>
      </cx:tx>
    </cx:title>
    <cx:plotArea>
      <cx:plotAreaRegion>
        <cx:series layoutId="clusteredColumn" uniqueId="{12B91D40-C47C-49FE-98F6-49456A7103DA}"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A5A341-1F35-4D4F-A7BE-3576367E669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827DAEC-882E-495B-9F12-9A451C0FD78F}">
      <dgm:prSet phldrT="[Текст]"/>
      <dgm:spPr/>
      <dgm:t>
        <a:bodyPr/>
        <a:lstStyle/>
        <a:p>
          <a:r>
            <a:rPr lang="en-US" dirty="0" smtClean="0"/>
            <a:t>Start</a:t>
          </a:r>
          <a:endParaRPr lang="ru-RU" dirty="0"/>
        </a:p>
      </dgm:t>
    </dgm:pt>
    <dgm:pt modelId="{AFEB6CAA-6EC2-4DAD-BFDB-196723DCEC99}" type="parTrans" cxnId="{51D2F7AD-18BB-44EE-BB39-DD4916615AC5}">
      <dgm:prSet/>
      <dgm:spPr/>
      <dgm:t>
        <a:bodyPr/>
        <a:lstStyle/>
        <a:p>
          <a:endParaRPr lang="ru-RU"/>
        </a:p>
      </dgm:t>
    </dgm:pt>
    <dgm:pt modelId="{3E286415-F224-439A-B274-0E728D27E578}" type="sibTrans" cxnId="{51D2F7AD-18BB-44EE-BB39-DD4916615AC5}">
      <dgm:prSet/>
      <dgm:spPr/>
      <dgm:t>
        <a:bodyPr/>
        <a:lstStyle/>
        <a:p>
          <a:endParaRPr lang="ru-RU"/>
        </a:p>
      </dgm:t>
    </dgm:pt>
    <dgm:pt modelId="{4BBF09AF-D587-4729-8C9C-84580084AA33}">
      <dgm:prSet phldrT="[Текст]"/>
      <dgm:spPr/>
      <dgm:t>
        <a:bodyPr/>
        <a:lstStyle/>
        <a:p>
          <a:r>
            <a:rPr lang="en-US" dirty="0" smtClean="0"/>
            <a:t>Middle</a:t>
          </a:r>
          <a:endParaRPr lang="ru-RU" dirty="0"/>
        </a:p>
      </dgm:t>
    </dgm:pt>
    <dgm:pt modelId="{A34E93D1-8B1E-41D2-82F7-E2BE7A96B10B}" type="parTrans" cxnId="{F10560EA-BC66-4BE5-9503-4E3EC99F612F}">
      <dgm:prSet/>
      <dgm:spPr/>
      <dgm:t>
        <a:bodyPr/>
        <a:lstStyle/>
        <a:p>
          <a:endParaRPr lang="ru-RU"/>
        </a:p>
      </dgm:t>
    </dgm:pt>
    <dgm:pt modelId="{97DE2115-1C00-43BE-98CB-919A625D11A6}" type="sibTrans" cxnId="{F10560EA-BC66-4BE5-9503-4E3EC99F612F}">
      <dgm:prSet/>
      <dgm:spPr/>
      <dgm:t>
        <a:bodyPr/>
        <a:lstStyle/>
        <a:p>
          <a:endParaRPr lang="ru-RU"/>
        </a:p>
      </dgm:t>
    </dgm:pt>
    <dgm:pt modelId="{5930991D-CA05-4B12-9333-9BE64A4B02F0}">
      <dgm:prSet phldrT="[Текст]"/>
      <dgm:spPr/>
      <dgm:t>
        <a:bodyPr/>
        <a:lstStyle/>
        <a:p>
          <a:r>
            <a:rPr lang="en-US" dirty="0" smtClean="0"/>
            <a:t>end</a:t>
          </a:r>
          <a:endParaRPr lang="ru-RU" dirty="0"/>
        </a:p>
      </dgm:t>
    </dgm:pt>
    <dgm:pt modelId="{1E781377-3681-49DE-A97B-2702688EE04A}" type="parTrans" cxnId="{6AF0DCFC-9E21-4BB8-B1A3-B14091F6C067}">
      <dgm:prSet/>
      <dgm:spPr/>
      <dgm:t>
        <a:bodyPr/>
        <a:lstStyle/>
        <a:p>
          <a:endParaRPr lang="ru-RU"/>
        </a:p>
      </dgm:t>
    </dgm:pt>
    <dgm:pt modelId="{7BD55EA8-38DB-44E9-A759-66C515771F37}" type="sibTrans" cxnId="{6AF0DCFC-9E21-4BB8-B1A3-B14091F6C067}">
      <dgm:prSet/>
      <dgm:spPr/>
      <dgm:t>
        <a:bodyPr/>
        <a:lstStyle/>
        <a:p>
          <a:endParaRPr lang="ru-RU"/>
        </a:p>
      </dgm:t>
    </dgm:pt>
    <dgm:pt modelId="{03FE8EAE-7B8F-4268-B360-B732B6B3E3C0}" type="pres">
      <dgm:prSet presAssocID="{67A5A341-1F35-4D4F-A7BE-3576367E6690}" presName="Name0" presStyleCnt="0">
        <dgm:presLayoutVars>
          <dgm:dir/>
          <dgm:resizeHandles val="exact"/>
        </dgm:presLayoutVars>
      </dgm:prSet>
      <dgm:spPr/>
    </dgm:pt>
    <dgm:pt modelId="{3F3F7101-B240-4258-B0BC-02D35873E774}" type="pres">
      <dgm:prSet presAssocID="{0827DAEC-882E-495B-9F12-9A451C0FD78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A9550B-D38F-44BB-9E44-4771E717F09C}" type="pres">
      <dgm:prSet presAssocID="{3E286415-F224-439A-B274-0E728D27E578}" presName="sibTrans" presStyleLbl="sibTrans2D1" presStyleIdx="0" presStyleCnt="2"/>
      <dgm:spPr/>
      <dgm:t>
        <a:bodyPr/>
        <a:lstStyle/>
        <a:p>
          <a:endParaRPr lang="ru-RU"/>
        </a:p>
      </dgm:t>
    </dgm:pt>
    <dgm:pt modelId="{3E7CC0A9-1C38-4471-9B18-05E105339DF2}" type="pres">
      <dgm:prSet presAssocID="{3E286415-F224-439A-B274-0E728D27E578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6B40F7F9-E07E-41AE-AD47-1BEC7B5FF102}" type="pres">
      <dgm:prSet presAssocID="{4BBF09AF-D587-4729-8C9C-84580084AA3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5F9919-AF4D-4314-AFB6-82DEC82A98BF}" type="pres">
      <dgm:prSet presAssocID="{97DE2115-1C00-43BE-98CB-919A625D11A6}" presName="sibTrans" presStyleLbl="sibTrans2D1" presStyleIdx="1" presStyleCnt="2"/>
      <dgm:spPr/>
      <dgm:t>
        <a:bodyPr/>
        <a:lstStyle/>
        <a:p>
          <a:endParaRPr lang="ru-RU"/>
        </a:p>
      </dgm:t>
    </dgm:pt>
    <dgm:pt modelId="{8C1E4AC9-619D-4848-8FC9-B83AEB704770}" type="pres">
      <dgm:prSet presAssocID="{97DE2115-1C00-43BE-98CB-919A625D11A6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A07DA6C3-D8DD-4CC1-922F-0E3E39B5FC55}" type="pres">
      <dgm:prSet presAssocID="{5930991D-CA05-4B12-9333-9BE64A4B02F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1D2F7AD-18BB-44EE-BB39-DD4916615AC5}" srcId="{67A5A341-1F35-4D4F-A7BE-3576367E6690}" destId="{0827DAEC-882E-495B-9F12-9A451C0FD78F}" srcOrd="0" destOrd="0" parTransId="{AFEB6CAA-6EC2-4DAD-BFDB-196723DCEC99}" sibTransId="{3E286415-F224-439A-B274-0E728D27E578}"/>
    <dgm:cxn modelId="{FF58637F-ECF6-44EF-89ED-81926FDBA6E3}" type="presOf" srcId="{0827DAEC-882E-495B-9F12-9A451C0FD78F}" destId="{3F3F7101-B240-4258-B0BC-02D35873E774}" srcOrd="0" destOrd="0" presId="urn:microsoft.com/office/officeart/2005/8/layout/process1"/>
    <dgm:cxn modelId="{6BF83A71-90F1-4D81-82CB-2A3355EA2BE5}" type="presOf" srcId="{3E286415-F224-439A-B274-0E728D27E578}" destId="{3E7CC0A9-1C38-4471-9B18-05E105339DF2}" srcOrd="1" destOrd="0" presId="urn:microsoft.com/office/officeart/2005/8/layout/process1"/>
    <dgm:cxn modelId="{3EC6C742-45A9-4751-9DC2-22942F10716D}" type="presOf" srcId="{4BBF09AF-D587-4729-8C9C-84580084AA33}" destId="{6B40F7F9-E07E-41AE-AD47-1BEC7B5FF102}" srcOrd="0" destOrd="0" presId="urn:microsoft.com/office/officeart/2005/8/layout/process1"/>
    <dgm:cxn modelId="{A3CB57CA-4DF5-433C-9EF1-5ED2E0761AA2}" type="presOf" srcId="{3E286415-F224-439A-B274-0E728D27E578}" destId="{F4A9550B-D38F-44BB-9E44-4771E717F09C}" srcOrd="0" destOrd="0" presId="urn:microsoft.com/office/officeart/2005/8/layout/process1"/>
    <dgm:cxn modelId="{6AF0DCFC-9E21-4BB8-B1A3-B14091F6C067}" srcId="{67A5A341-1F35-4D4F-A7BE-3576367E6690}" destId="{5930991D-CA05-4B12-9333-9BE64A4B02F0}" srcOrd="2" destOrd="0" parTransId="{1E781377-3681-49DE-A97B-2702688EE04A}" sibTransId="{7BD55EA8-38DB-44E9-A759-66C515771F37}"/>
    <dgm:cxn modelId="{EC41B9A1-A2B7-4001-BA2C-F96CD945751A}" type="presOf" srcId="{5930991D-CA05-4B12-9333-9BE64A4B02F0}" destId="{A07DA6C3-D8DD-4CC1-922F-0E3E39B5FC55}" srcOrd="0" destOrd="0" presId="urn:microsoft.com/office/officeart/2005/8/layout/process1"/>
    <dgm:cxn modelId="{CE83A404-DEA6-40A0-9783-8A82F5976F6C}" type="presOf" srcId="{97DE2115-1C00-43BE-98CB-919A625D11A6}" destId="{5C5F9919-AF4D-4314-AFB6-82DEC82A98BF}" srcOrd="0" destOrd="0" presId="urn:microsoft.com/office/officeart/2005/8/layout/process1"/>
    <dgm:cxn modelId="{2FEE3CA8-57D6-48C2-91EF-0407CBC1849E}" type="presOf" srcId="{97DE2115-1C00-43BE-98CB-919A625D11A6}" destId="{8C1E4AC9-619D-4848-8FC9-B83AEB704770}" srcOrd="1" destOrd="0" presId="urn:microsoft.com/office/officeart/2005/8/layout/process1"/>
    <dgm:cxn modelId="{F10560EA-BC66-4BE5-9503-4E3EC99F612F}" srcId="{67A5A341-1F35-4D4F-A7BE-3576367E6690}" destId="{4BBF09AF-D587-4729-8C9C-84580084AA33}" srcOrd="1" destOrd="0" parTransId="{A34E93D1-8B1E-41D2-82F7-E2BE7A96B10B}" sibTransId="{97DE2115-1C00-43BE-98CB-919A625D11A6}"/>
    <dgm:cxn modelId="{9EF8DF6B-AA07-444E-8F54-CBC7C5F5C824}" type="presOf" srcId="{67A5A341-1F35-4D4F-A7BE-3576367E6690}" destId="{03FE8EAE-7B8F-4268-B360-B732B6B3E3C0}" srcOrd="0" destOrd="0" presId="urn:microsoft.com/office/officeart/2005/8/layout/process1"/>
    <dgm:cxn modelId="{12BC31FF-E9A2-4B3F-A9AC-F9C05B8D0441}" type="presParOf" srcId="{03FE8EAE-7B8F-4268-B360-B732B6B3E3C0}" destId="{3F3F7101-B240-4258-B0BC-02D35873E774}" srcOrd="0" destOrd="0" presId="urn:microsoft.com/office/officeart/2005/8/layout/process1"/>
    <dgm:cxn modelId="{421B91A7-8FBF-4CDB-8DE1-4839A5A915CA}" type="presParOf" srcId="{03FE8EAE-7B8F-4268-B360-B732B6B3E3C0}" destId="{F4A9550B-D38F-44BB-9E44-4771E717F09C}" srcOrd="1" destOrd="0" presId="urn:microsoft.com/office/officeart/2005/8/layout/process1"/>
    <dgm:cxn modelId="{FB67092E-C8C3-41C5-A764-68A10102617A}" type="presParOf" srcId="{F4A9550B-D38F-44BB-9E44-4771E717F09C}" destId="{3E7CC0A9-1C38-4471-9B18-05E105339DF2}" srcOrd="0" destOrd="0" presId="urn:microsoft.com/office/officeart/2005/8/layout/process1"/>
    <dgm:cxn modelId="{426A04FB-FBFF-4E31-A11B-BAF622C95DE1}" type="presParOf" srcId="{03FE8EAE-7B8F-4268-B360-B732B6B3E3C0}" destId="{6B40F7F9-E07E-41AE-AD47-1BEC7B5FF102}" srcOrd="2" destOrd="0" presId="urn:microsoft.com/office/officeart/2005/8/layout/process1"/>
    <dgm:cxn modelId="{A08039F0-D5EA-43D7-AC9F-8FBD16FE3CA9}" type="presParOf" srcId="{03FE8EAE-7B8F-4268-B360-B732B6B3E3C0}" destId="{5C5F9919-AF4D-4314-AFB6-82DEC82A98BF}" srcOrd="3" destOrd="0" presId="urn:microsoft.com/office/officeart/2005/8/layout/process1"/>
    <dgm:cxn modelId="{C768359D-9E82-4104-BBD5-3E045F8A7B1C}" type="presParOf" srcId="{5C5F9919-AF4D-4314-AFB6-82DEC82A98BF}" destId="{8C1E4AC9-619D-4848-8FC9-B83AEB704770}" srcOrd="0" destOrd="0" presId="urn:microsoft.com/office/officeart/2005/8/layout/process1"/>
    <dgm:cxn modelId="{8C849CE7-A8AE-48F5-947D-A5E0E3999415}" type="presParOf" srcId="{03FE8EAE-7B8F-4268-B360-B732B6B3E3C0}" destId="{A07DA6C3-D8DD-4CC1-922F-0E3E39B5FC5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F7101-B240-4258-B0BC-02D35873E774}">
      <dsp:nvSpPr>
        <dsp:cNvPr id="0" name=""/>
        <dsp:cNvSpPr/>
      </dsp:nvSpPr>
      <dsp:spPr>
        <a:xfrm>
          <a:off x="7143" y="152679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Start</a:t>
          </a:r>
          <a:endParaRPr lang="ru-RU" sz="4600" kern="1200" dirty="0"/>
        </a:p>
      </dsp:txBody>
      <dsp:txXfrm>
        <a:off x="44665" y="1564315"/>
        <a:ext cx="2060143" cy="1206068"/>
      </dsp:txXfrm>
    </dsp:sp>
    <dsp:sp modelId="{F4A9550B-D38F-44BB-9E44-4771E717F09C}">
      <dsp:nvSpPr>
        <dsp:cNvPr id="0" name=""/>
        <dsp:cNvSpPr/>
      </dsp:nvSpPr>
      <dsp:spPr>
        <a:xfrm>
          <a:off x="2355850" y="190258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/>
        </a:p>
      </dsp:txBody>
      <dsp:txXfrm>
        <a:off x="2355850" y="2008491"/>
        <a:ext cx="316861" cy="317716"/>
      </dsp:txXfrm>
    </dsp:sp>
    <dsp:sp modelId="{6B40F7F9-E07E-41AE-AD47-1BEC7B5FF102}">
      <dsp:nvSpPr>
        <dsp:cNvPr id="0" name=""/>
        <dsp:cNvSpPr/>
      </dsp:nvSpPr>
      <dsp:spPr>
        <a:xfrm>
          <a:off x="2996406" y="152679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Middle</a:t>
          </a:r>
          <a:endParaRPr lang="ru-RU" sz="4600" kern="1200" dirty="0"/>
        </a:p>
      </dsp:txBody>
      <dsp:txXfrm>
        <a:off x="3033928" y="1564315"/>
        <a:ext cx="2060143" cy="1206068"/>
      </dsp:txXfrm>
    </dsp:sp>
    <dsp:sp modelId="{5C5F9919-AF4D-4314-AFB6-82DEC82A98BF}">
      <dsp:nvSpPr>
        <dsp:cNvPr id="0" name=""/>
        <dsp:cNvSpPr/>
      </dsp:nvSpPr>
      <dsp:spPr>
        <a:xfrm>
          <a:off x="5345112" y="190258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/>
        </a:p>
      </dsp:txBody>
      <dsp:txXfrm>
        <a:off x="5345112" y="2008491"/>
        <a:ext cx="316861" cy="317716"/>
      </dsp:txXfrm>
    </dsp:sp>
    <dsp:sp modelId="{A07DA6C3-D8DD-4CC1-922F-0E3E39B5FC55}">
      <dsp:nvSpPr>
        <dsp:cNvPr id="0" name=""/>
        <dsp:cNvSpPr/>
      </dsp:nvSpPr>
      <dsp:spPr>
        <a:xfrm>
          <a:off x="5985668" y="152679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end</a:t>
          </a:r>
          <a:endParaRPr lang="ru-RU" sz="4600" kern="1200" dirty="0"/>
        </a:p>
      </dsp:txBody>
      <dsp:txXfrm>
        <a:off x="6023190" y="1564315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9C81-F9C1-4E48-9BEC-786FECAAAFB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7FB0-F0A2-4528-A672-D7552786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8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9C81-F9C1-4E48-9BEC-786FECAAAFB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7FB0-F0A2-4528-A672-D7552786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9C81-F9C1-4E48-9BEC-786FECAAAFB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7FB0-F0A2-4528-A672-D7552786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5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9C81-F9C1-4E48-9BEC-786FECAAAFB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7FB0-F0A2-4528-A672-D7552786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2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9C81-F9C1-4E48-9BEC-786FECAAAFB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7FB0-F0A2-4528-A672-D7552786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3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9C81-F9C1-4E48-9BEC-786FECAAAFB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7FB0-F0A2-4528-A672-D7552786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3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9C81-F9C1-4E48-9BEC-786FECAAAFB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7FB0-F0A2-4528-A672-D7552786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9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9C81-F9C1-4E48-9BEC-786FECAAAFB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7FB0-F0A2-4528-A672-D7552786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7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9C81-F9C1-4E48-9BEC-786FECAAAFB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7FB0-F0A2-4528-A672-D7552786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7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9C81-F9C1-4E48-9BEC-786FECAAAFB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7FB0-F0A2-4528-A672-D7552786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5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9C81-F9C1-4E48-9BEC-786FECAAAFB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7FB0-F0A2-4528-A672-D7552786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5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29C81-F9C1-4E48-9BEC-786FECAAAFB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57FB0-F0A2-4528-A672-D7552786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4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6" name="Диаграмма 5"/>
              <p:cNvGraphicFramePr/>
              <p:nvPr>
                <p:extLst>
                  <p:ext uri="{D42A27DB-BD31-4B8C-83A1-F6EECF244321}">
                    <p14:modId xmlns:p14="http://schemas.microsoft.com/office/powerpoint/2010/main" val="3092709475"/>
                  </p:ext>
                </p:extLst>
              </p:nvPr>
            </p:nvGraphicFramePr>
            <p:xfrm>
              <a:off x="2032000" y="1224793"/>
              <a:ext cx="8128000" cy="4913540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Диаграмма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000" y="1224793"/>
                <a:ext cx="8128000" cy="49135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8397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7396992" y="910206"/>
            <a:ext cx="2093053" cy="4450359"/>
            <a:chOff x="7396992" y="910206"/>
            <a:chExt cx="2093053" cy="4450359"/>
          </a:xfrm>
        </p:grpSpPr>
        <p:sp>
          <p:nvSpPr>
            <p:cNvPr id="3" name="Круговая 2"/>
            <p:cNvSpPr/>
            <p:nvPr/>
          </p:nvSpPr>
          <p:spPr>
            <a:xfrm>
              <a:off x="7529119" y="910206"/>
              <a:ext cx="1828800" cy="1694576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5-конечная звезда 3"/>
            <p:cNvSpPr/>
            <p:nvPr/>
          </p:nvSpPr>
          <p:spPr>
            <a:xfrm>
              <a:off x="7396992" y="3124899"/>
              <a:ext cx="2093053" cy="2235666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1547768" y="910206"/>
            <a:ext cx="3259124" cy="4697834"/>
            <a:chOff x="1547768" y="910206"/>
            <a:chExt cx="3259124" cy="4697834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1547769" y="910206"/>
              <a:ext cx="3259123" cy="16484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rectangle</a:t>
              </a:r>
              <a:endParaRPr lang="en-US" dirty="0"/>
            </a:p>
          </p:txBody>
        </p:sp>
        <p:sp>
          <p:nvSpPr>
            <p:cNvPr id="5" name="Равнобедренный треугольник 4"/>
            <p:cNvSpPr/>
            <p:nvPr/>
          </p:nvSpPr>
          <p:spPr>
            <a:xfrm>
              <a:off x="1547768" y="3326234"/>
              <a:ext cx="3108121" cy="228180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409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656916"/>
              </p:ext>
            </p:extLst>
          </p:nvPr>
        </p:nvGraphicFramePr>
        <p:xfrm>
          <a:off x="1948110" y="2728829"/>
          <a:ext cx="812799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104034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32402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3200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357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0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Renault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6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2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31107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65615" y="805343"/>
            <a:ext cx="1284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Slide 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108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98503" y="897621"/>
            <a:ext cx="1886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Smart Art</a:t>
            </a:r>
            <a:endParaRPr lang="en-US" sz="3200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179011741"/>
              </p:ext>
            </p:extLst>
          </p:nvPr>
        </p:nvGraphicFramePr>
        <p:xfrm>
          <a:off x="2032000" y="1803633"/>
          <a:ext cx="8128000" cy="433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30496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87" y="2682081"/>
            <a:ext cx="2638425" cy="2638425"/>
          </a:xfrm>
        </p:spPr>
      </p:pic>
    </p:spTree>
    <p:extLst>
      <p:ext uri="{BB962C8B-B14F-4D97-AF65-F5344CB8AC3E}">
        <p14:creationId xmlns:p14="http://schemas.microsoft.com/office/powerpoint/2010/main" val="38629781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24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Picture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presentation</dc:title>
  <dc:creator>John</dc:creator>
  <cp:lastModifiedBy>Роман</cp:lastModifiedBy>
  <cp:revision>11</cp:revision>
  <dcterms:created xsi:type="dcterms:W3CDTF">2021-11-15T14:08:59Z</dcterms:created>
  <dcterms:modified xsi:type="dcterms:W3CDTF">2021-11-15T14:47:29Z</dcterms:modified>
  <cp:category>Test category</cp:category>
</cp:coreProperties>
</file>