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wav" ContentType="audio/x-wav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11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B0AA0-AE2C-AE49-AD90-1506A677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6A4C23-FAD0-0A43-AE80-1B5F6706B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92299B-F898-9E40-BEB0-0E4BC32C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73A4BE-5075-C444-990B-BB516A9B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C8E336-05BC-3D46-A119-02C1D0D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120350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50AEE-354A-6342-B308-9F58746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D724BEE-19DA-4145-8DB5-DE3F69EFB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D4AF4-56C3-7A4F-A695-B840905D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B87FE-A4C0-7540-8911-C7BF8E12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7345D-5091-B546-A4B9-8912219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1772971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15FC1B-9E61-254A-9D6E-1EE83E928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E32EB8-3BE8-9E4E-A63C-DF5723B56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885B1B-602A-754D-8595-75E04E6F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F5EC48-7E24-3A41-838F-E4158782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A41BE6-C72A-084C-A522-89048C5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673255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B3C52-E709-824E-99B0-566BA42F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666250-615C-4D41-AD51-4B3BC621B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3CA5F-570C-D54E-8252-E0BF33F5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B91EF0-6EF7-E745-B677-7DB6E729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264428-0898-3C48-BC19-1C33184E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02900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3A515-FDC0-034D-BA53-2636AF08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94CD6-3ED3-E945-B12F-5192A00C1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E0DEC-4434-A648-B3A9-4E5C0BB6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EB0198-4D9C-D447-8BEF-52C9EF97A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C9017-2479-FF47-A164-0CFE4535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74300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5258A-D716-A741-999F-CAE3271E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9361F-4136-254F-A29D-C260705C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CC5FFF-D86B-5A4D-BB60-732B6A3F4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C3BA2-14A5-2C46-BCEA-E9158440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DA056-95C1-7543-BF89-EDA26C3B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14AB24-9C30-C44B-862A-787204B45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5958753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A51CE-0A10-F84A-9B5A-4B78F24F8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AAF6A-168A-494C-A98B-8304B4758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5B0BA5-8B48-9345-B6F4-5185BCE5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4FEDA4-9F07-B448-A71B-C842E95AA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DAA10F-51D0-1B48-98E6-6F4DD0766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1A39D0-102A-5947-BC85-C96E1A312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D7130E-5A9E-7D45-A7E5-BF550C12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2C1617-3F49-B54D-8EB5-1FD15417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6781965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E324B-738C-1C4F-816D-695EB0EC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6C2A95-99B8-CB47-8964-12B6A55D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3A409E-9598-294A-BC66-A88A50FF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FFBC07-08DD-2D4F-9335-9F77BD09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5369343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9EE97C-906A-864D-BF0B-3FA0C46A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D07EF5-AA36-954D-9C16-5B8DB6E9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9F1679-DAC3-EC4C-89C7-4905A9898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9812272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21274-9F24-1C44-97F0-472820FE4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C5251-97D6-134C-B258-066B405D3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79A50D-6B4F-2940-B428-908B0EEF5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8CEB6-DE42-E048-BC24-B8A8497D8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6B5B46-8E86-2B49-AF2B-EAF5EAEE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6CF69C-1E20-6C4D-B118-CDE840FAF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56929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F40E4-631F-314E-85BF-1130BB6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8A941E-FEFA-A74B-9843-275878795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07266-3C24-B44E-BCC1-8B7E8A37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C38E5D-2EAC-A349-BCAE-11B73434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0ED18B-33B1-2F44-BE1B-A8A20076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8D15F5-731A-F441-971C-6953BA76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8303544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EEE007-AC59-374C-A622-910387B8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565AF9-5902-7742-93E0-D234C4F4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B8862-2332-A845-AC02-2B83820A2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7AC27-E3FE-CA42-9950-4EFBB9731B7A}" type="datetimeFigureOut">
              <a:rPr kumimoji="1" lang="zh-CN" altLang="en-US" smtClean="0"/>
              <a:t>2022/11/30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B7FE9-FE80-024F-BC72-ED3DD3DE2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C03DD-E0D1-8948-9859-EC77F05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4E39-4933-9E4C-A9BD-E5A64B940E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0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audio" Target="../media/audio11.wav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F6CDE5-790A-764F-A5CE-4CBF1F57A151}"/>
              </a:ext>
            </a:extLst>
          </p:cNvPr>
          <p:cNvSpPr/>
          <p:nvPr/>
        </p:nvSpPr>
        <p:spPr>
          <a:xfrm>
            <a:off x="2028497" y="2312276"/>
            <a:ext cx="1765737" cy="16711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C++ 22.11.</a:t>
            </a:r>
          </a:p>
          <a:p>
            <a:pPr algn="ctr"/>
            <a:r>
              <a:t>Copyright 2004-2022Aspose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237454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dur="2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25 0 C 0.181 0 0.25 0.069 0.25 0.125 L 0.25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圆柱体 3">
            <a:extLst>
              <a:ext uri="{FF2B5EF4-FFF2-40B4-BE49-F238E27FC236}">
                <a16:creationId xmlns:a16="http://schemas.microsoft.com/office/drawing/2014/main" id="{555CC07C-DDA1-E547-BF38-4F42D4ABDBBA}"/>
              </a:ext>
            </a:extLst>
          </p:cNvPr>
          <p:cNvSpPr/>
          <p:nvPr/>
        </p:nvSpPr>
        <p:spPr>
          <a:xfrm>
            <a:off x="3262184" y="2224216"/>
            <a:ext cx="2496065" cy="2273643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2890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C++ 22.11.</a:t>
            </a:r>
          </a:p>
          <a:p>
            <a:pPr algn="ctr"/>
            <a:r>
              <a:t>Copyright 2004-2022Aspose Pty Ltd.</a:t>
            </a:r>
          </a:p>
        </p:txBody>
      </p:sp>
    </p:spTree>
    <p:extLst>
      <p:ext uri="{BB962C8B-B14F-4D97-AF65-F5344CB8AC3E}">
        <p14:creationId xmlns:p14="http://schemas.microsoft.com/office/powerpoint/2010/main" val="20075963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dur="200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AS_NET" val="2.0.50727.5448"/>
  <p:tag name="AS_OS" val="Microsoft Windows NT 6.2.9200.0"/>
  <p:tag name="AS_RELEASE_DATE" val="2022.11.21"/>
  <p:tag name="AS_TITLE" val="Aspose.Slides for C++"/>
  <p:tag name="AS_VERSION" val="22.11"/>
</p:tagLst>
</file>

<file path=ppt/theme/theme1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Beng" typeface="Vrinda"/>
        <a:font script="Jpan" typeface="游ゴシック Light"/>
        <a:font script="Hang" typeface="맑은 고딕"/>
        <a:font script="Hans" typeface="等线 Light"/>
        <a:font script="Thai" typeface="Angsana New"/>
        <a:font script="Hant" typeface="新細明體"/>
        <a:font script="Khmr" typeface="MoolBoran"/>
        <a:font script="Arab" typeface="Times New Roman"/>
        <a:font script="Hebr" typeface="Times New Roman"/>
        <a:font script="Lisu" typeface="Segoe UI"/>
        <a:font script="Laoo" typeface="DokChampa"/>
        <a:font script="Ethi" typeface="Nyala"/>
        <a:font script="Gujr" typeface="Shruti"/>
        <a:font script="Uigh" typeface="Microsoft Uighur"/>
        <a:font script="Knda" typeface="Tunga"/>
        <a:font script="Guru" typeface="Raavi"/>
        <a:font script="Cans" typeface="Euphemia"/>
        <a:font script="Cher" typeface="Plantagenet Cherokee"/>
        <a:font script="Armn" typeface="Arial"/>
        <a:font script="Yiii" typeface="Microsoft Yi Baiti"/>
        <a:font script="Tibt" typeface="Microsoft Himalaya"/>
        <a:font script="Orya" typeface="Kalinga"/>
        <a:font script="Thaa" typeface="MV Boli"/>
        <a:font script="Deva" typeface="Mangal"/>
        <a:font script="Talu" typeface="Microsoft New Tai Lue"/>
        <a:font script="Telu" typeface="Gautami"/>
        <a:font script="Sora" typeface="Nirmala UI"/>
        <a:font script="Taml" typeface="Latha"/>
        <a:font script="Syrc" typeface="Estrangelo Edessa"/>
        <a:font script="Mlym" typeface="Kartika"/>
        <a:font script="Sinh" typeface="Iskoola Pota"/>
        <a:font script="Mong" typeface="Mongolian Baiti"/>
        <a:font script="Viet" typeface="Times New Roman"/>
        <a:font script="Geor" typeface="Sylfaen"/>
        <a:font script="Bugi" typeface="Leelawadee UI"/>
        <a:font script="Bopo" typeface="Microsoft JhengHei"/>
        <a:font script="Java" typeface="Javanese Text"/>
        <a:font script="Syrn" typeface="Estrangelo Edessa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j" typeface="Estrangelo Edessa"/>
        <a:font script="Syre" typeface="Estrangelo Edessa"/>
        <a:font script="Tale" typeface="Microsoft Tai L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Beng" typeface="Vrinda"/>
        <a:font script="Jpan" typeface="游ゴシック"/>
        <a:font script="Hang" typeface="맑은 고딕"/>
        <a:font script="Hans" typeface="等线"/>
        <a:font script="Thai" typeface="Cordia New"/>
        <a:font script="Hant" typeface="新細明體"/>
        <a:font script="Khmr" typeface="DaunPenh"/>
        <a:font script="Arab" typeface="Arial"/>
        <a:font script="Hebr" typeface="Arial"/>
        <a:font script="Lisu" typeface="Segoe UI"/>
        <a:font script="Laoo" typeface="DokChampa"/>
        <a:font script="Ethi" typeface="Nyala"/>
        <a:font script="Gujr" typeface="Shruti"/>
        <a:font script="Uigh" typeface="Microsoft Uighur"/>
        <a:font script="Knda" typeface="Tunga"/>
        <a:font script="Guru" typeface="Raavi"/>
        <a:font script="Cans" typeface="Euphemia"/>
        <a:font script="Cher" typeface="Plantagenet Cherokee"/>
        <a:font script="Armn" typeface="Arial"/>
        <a:font script="Yiii" typeface="Microsoft Yi Baiti"/>
        <a:font script="Tibt" typeface="Microsoft Himalaya"/>
        <a:font script="Orya" typeface="Kalinga"/>
        <a:font script="Thaa" typeface="MV Boli"/>
        <a:font script="Deva" typeface="Mangal"/>
        <a:font script="Talu" typeface="Microsoft New Tai Lue"/>
        <a:font script="Telu" typeface="Gautami"/>
        <a:font script="Sora" typeface="Nirmala UI"/>
        <a:font script="Taml" typeface="Latha"/>
        <a:font script="Syrc" typeface="Estrangelo Edessa"/>
        <a:font script="Mlym" typeface="Kartika"/>
        <a:font script="Sinh" typeface="Iskoola Pota"/>
        <a:font script="Mong" typeface="Mongolian Baiti"/>
        <a:font script="Viet" typeface="Arial"/>
        <a:font script="Geor" typeface="Sylfaen"/>
        <a:font script="Bugi" typeface="Leelawadee UI"/>
        <a:font script="Bopo" typeface="Microsoft JhengHei"/>
        <a:font script="Java" typeface="Javanese Text"/>
        <a:font script="Syrn" typeface="Estrangelo Edessa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j" typeface="Estrangelo Edessa"/>
        <a:font script="Syre" typeface="Estrangelo Edessa"/>
        <a:font script="Tale" typeface="Microsoft Tai L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2</Slides>
  <Notes>0</Notes>
  <TotalTime>30</TotalTime>
  <HiddenSlides>0</HiddenSlides>
  <MMClips>0</MMClips>
  <ScaleCrop>0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6">
      <vt:lpstr>Arial</vt:lpstr>
      <vt:lpstr>等线 Light</vt:lpstr>
      <vt:lpstr>等线</vt:lpstr>
      <vt:lpstr>Office 主题​​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C++</Application>
  <AppVersion>22.1100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演示文稿</dc:title>
  <dc:creator>Microsoft Office User</dc:creator>
  <cp:lastModifiedBy>Сергей</cp:lastModifiedBy>
  <cp:revision>3</cp:revision>
  <dcterms:created xsi:type="dcterms:W3CDTF">2022-08-19T06:37:24Z</dcterms:created>
  <dcterms:modified xsi:type="dcterms:W3CDTF">2022-12-07T18:44:36Z</dcterms:modified>
</cp:coreProperties>
</file>