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02963-8949-4122-8387-5FC5B1FBA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9D99EC-C6AE-495D-B051-887F9EFF9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CD289B-E081-42A7-9652-B2C8380B0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D2D3AC-2459-461A-B325-B8E06A42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3494A6-3ACA-4D12-97E5-7B60C3A0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7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B95BF-57B6-41DE-A4F0-14E4306E9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F8BE3F-1B35-4D82-8098-DB723D8D1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613F70-E323-4A6B-9AFA-83980879B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298E7-8BCB-471C-861C-9A37403F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2FF216-546B-402A-93AB-E6F0B685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728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95A0816-1B3F-4E9B-A2C1-DAEDF8F22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9ADF2-CF0B-4D31-9284-BDB33FDE1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4EA9C0-FA57-42AB-9BC7-33AAA27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3ECE5-C8D0-4249-953B-128B1FA92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63824-2BC2-492B-8524-969C45FD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889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14612-014F-4F89-A117-A252DBDD8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4CA55B-E0F4-4427-8E2C-C4A11B8F1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AEE9B7-5414-4B68-B85E-9B073593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179D51-FC91-4825-8CC0-1FF1ABB1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1C5AC-D546-4EC1-952F-EF20A3F0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9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7850D-95A8-479D-9C7D-7B6F7351E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B843FE-24E9-4313-8F54-FF68E92E6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DEE22-E3C4-4CDF-A966-2E972358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6A6EB-38C4-43F3-8500-2C91AB5C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CB8D7B-96DF-402A-BE55-E2DF445E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1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2C24C-8EC8-4582-B6B2-7BFA8FCF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27440A-6FA6-46BC-ADDA-01A1255BFF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5AA8BA-914D-46CE-A420-A951BAB8C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7269F9-DAF2-4344-A6AC-6B929CBC4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DD60A7-A431-4212-AD94-8A2C05EB0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6B44C8-B3F3-4EA8-8D4A-F72D21D94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1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77380-C1C0-4EDF-BBEB-09604F55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6C8AA0-DEFF-4B69-B336-498DCD6E9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23856C-4F7A-4644-91DC-25C8F1A97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028959-C646-47C8-ACBB-0F8E7E46E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26B0A6-D651-41AB-9AEE-E1CB8640A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1DF70F-DFF4-49C2-89AE-13F04B0E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56C31DA-8048-4D53-B421-048DB4BC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A87D0B-2999-4E27-8646-A4DBE599E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36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8F958-3767-4409-90D3-1C65501C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36CA64-6F17-4AED-9DF3-B31141C9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7CE4B9-5E2D-42D5-BD71-7B583B9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EB4287-1002-4B02-B862-DB0AA7AD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938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0FF59E-25AF-4D31-8A10-1E76248A4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0EF3E6-DD56-4859-B39D-9C82F6F6C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339A45-62EF-4C80-8697-4363814D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9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4DFA7-1CE3-4521-8895-5872B8C0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5E234B-7F2B-4F24-B0A1-3506F217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6C7D8F-9229-45B7-BF79-4EC63E22A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7C089B-B396-435B-BD5D-5848A4AA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4A7D61-70B9-4DDA-9A5E-E1D9AD7E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E133A1-79AA-4657-B4D6-1C2F1173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08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37F26-F5B2-4283-BE6E-C4067BDF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03049D4-C8EA-4428-8794-0786C6983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63004E-E0F6-41B8-AA84-217960AB9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3D6DE-FBCD-432A-A248-2B83A9D1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C39686-2D2F-475D-9347-AD5D71622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6C8145-9F23-41D2-B117-C0EFE49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7549B-5DA4-470F-AF1B-BA95BAF4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D40AEC-19A0-46E0-8546-42F1A3D80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98EC2D-27B9-4789-A781-18744903F4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9CCD-A211-464B-95D1-C514D778B92E}" type="datetimeFigureOut">
              <a:rPr lang="ru-RU" smtClean="0"/>
              <a:t>09.02.2023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AED352-3566-4C4A-A913-B38B7AC80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8E3E2D-F66F-41A4-86EA-F440F34B0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BFAAB-7175-4732-9150-4F863DC408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2449585" y="1493240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745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5.55112E-17 L 0.15274 0.4048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0" y="2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2449585" y="1493240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B6165-9C5E-4422-A5DF-2FC6E155F000}"/>
              </a:ext>
            </a:extLst>
          </p:cNvPr>
          <p:cNvSpPr txBox="1"/>
          <p:nvPr/>
        </p:nvSpPr>
        <p:spPr>
          <a:xfrm>
            <a:off x="2691760" y="914400"/>
            <a:ext cx="800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Fading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1492104-5A6E-4C6E-9527-AE265A23760E}"/>
              </a:ext>
            </a:extLst>
          </p:cNvPr>
          <p:cNvSpPr/>
          <p:nvPr/>
        </p:nvSpPr>
        <p:spPr>
          <a:xfrm>
            <a:off x="7191058" y="1493240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02831D-2959-4E8E-A5E5-1B352F650295}"/>
              </a:ext>
            </a:extLst>
          </p:cNvPr>
          <p:cNvSpPr txBox="1"/>
          <p:nvPr/>
        </p:nvSpPr>
        <p:spPr>
          <a:xfrm>
            <a:off x="7433233" y="914400"/>
            <a:ext cx="10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 Out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5A13915-96F6-414C-A659-AF90086141CA}"/>
              </a:ext>
            </a:extLst>
          </p:cNvPr>
          <p:cNvSpPr/>
          <p:nvPr/>
        </p:nvSpPr>
        <p:spPr>
          <a:xfrm>
            <a:off x="2449585" y="3516384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228158-7147-45A5-9689-3C7A20CF20EF}"/>
              </a:ext>
            </a:extLst>
          </p:cNvPr>
          <p:cNvSpPr/>
          <p:nvPr/>
        </p:nvSpPr>
        <p:spPr>
          <a:xfrm>
            <a:off x="4925736" y="3516384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11C09DC-1689-4F14-BBDC-323FAC186122}"/>
              </a:ext>
            </a:extLst>
          </p:cNvPr>
          <p:cNvSpPr/>
          <p:nvPr/>
        </p:nvSpPr>
        <p:spPr>
          <a:xfrm>
            <a:off x="7191058" y="3516384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335BCD5-5D49-4CC9-A77A-6A3C3F85D38B}"/>
              </a:ext>
            </a:extLst>
          </p:cNvPr>
          <p:cNvSpPr/>
          <p:nvPr/>
        </p:nvSpPr>
        <p:spPr>
          <a:xfrm>
            <a:off x="2441343" y="5195581"/>
            <a:ext cx="1862356" cy="130029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1BBF31E-319D-4410-A32D-E071071D4B4E}"/>
              </a:ext>
            </a:extLst>
          </p:cNvPr>
          <p:cNvSpPr/>
          <p:nvPr/>
        </p:nvSpPr>
        <p:spPr>
          <a:xfrm>
            <a:off x="261121" y="1493240"/>
            <a:ext cx="1862356" cy="13002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358821C-A50D-45FC-81EE-F311A7BA8F5F}"/>
              </a:ext>
            </a:extLst>
          </p:cNvPr>
          <p:cNvSpPr/>
          <p:nvPr/>
        </p:nvSpPr>
        <p:spPr>
          <a:xfrm>
            <a:off x="280332" y="3516384"/>
            <a:ext cx="1862356" cy="130029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AAB3285-8FF0-4BE8-827C-01E4A3A7BF39}"/>
              </a:ext>
            </a:extLst>
          </p:cNvPr>
          <p:cNvSpPr/>
          <p:nvPr/>
        </p:nvSpPr>
        <p:spPr>
          <a:xfrm>
            <a:off x="9444425" y="1493240"/>
            <a:ext cx="1862356" cy="130029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Sample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999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6" presetClass="exit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6" presetClass="exit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7" dur="4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6602136" y="1417739"/>
            <a:ext cx="1862356" cy="1300294"/>
          </a:xfrm>
          <a:prstGeom prst="rect">
            <a:avLst/>
          </a:prstGeom>
          <a:solidFill>
            <a:srgbClr val="00B050"/>
          </a:solidFill>
          <a:ln w="1682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3B29DCA-E53D-47CA-980F-9CF8EBE33E46}"/>
              </a:ext>
            </a:extLst>
          </p:cNvPr>
          <p:cNvSpPr/>
          <p:nvPr/>
        </p:nvSpPr>
        <p:spPr>
          <a:xfrm>
            <a:off x="2348917" y="1417739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DDBD1EA-D5D6-4159-8A27-D5391FAD20CC}"/>
              </a:ext>
            </a:extLst>
          </p:cNvPr>
          <p:cNvSpPr/>
          <p:nvPr/>
        </p:nvSpPr>
        <p:spPr>
          <a:xfrm>
            <a:off x="4211273" y="3222771"/>
            <a:ext cx="1862356" cy="130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Wheel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671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791A33-065B-466F-9501-05C2F131447F}"/>
              </a:ext>
            </a:extLst>
          </p:cNvPr>
          <p:cNvSpPr/>
          <p:nvPr/>
        </p:nvSpPr>
        <p:spPr>
          <a:xfrm>
            <a:off x="1249960" y="1493240"/>
            <a:ext cx="3061981" cy="2432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Shape effect</a:t>
            </a:r>
            <a:endParaRPr lang="ru-RU" sz="32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74B365A-DC5F-49DA-AF80-FDFB7FC5C88D}"/>
              </a:ext>
            </a:extLst>
          </p:cNvPr>
          <p:cNvSpPr/>
          <p:nvPr/>
        </p:nvSpPr>
        <p:spPr>
          <a:xfrm>
            <a:off x="6096000" y="1568741"/>
            <a:ext cx="3061981" cy="24328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Random Bars</a:t>
            </a:r>
          </a:p>
          <a:p>
            <a:pPr algn="ctr"/>
            <a:r>
              <a:rPr lang="en-US" sz="3200"/>
              <a:t>effect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199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3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11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Alexander Slepov</dc:creator>
  <cp:lastModifiedBy>Valentin Lukyanets</cp:lastModifiedBy>
  <cp:revision>149</cp:revision>
  <dcterms:created xsi:type="dcterms:W3CDTF">2022-07-14T10:38:13Z</dcterms:created>
  <dcterms:modified xsi:type="dcterms:W3CDTF">2023-02-09T14:25:26Z</dcterms:modified>
</cp:coreProperties>
</file>