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 dirty="0"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Nausherwan Aslam</dc:creator>
  <cp:lastModifiedBy>Jawad Ahmed</cp:lastModifiedBy>
  <cp:revision>3</cp:revision>
  <cp:lastPrinted>2014-02-21T18:36:38Z</cp:lastPrinted>
  <dcterms:created xsi:type="dcterms:W3CDTF">2014-02-21T13:27:25Z</dcterms:created>
  <dcterms:modified xsi:type="dcterms:W3CDTF">2016-05-24T19:26:36Z</dcterms:modified>
</cp:coreProperties>
</file>