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6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7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8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4904-9299-4103-86FD-EBECA99D4457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B279-2056-469F-B128-B9192F6EE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25" y="1481837"/>
            <a:ext cx="23812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6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</dc:creator>
  <cp:lastModifiedBy>Роман</cp:lastModifiedBy>
  <cp:revision>1</cp:revision>
  <dcterms:created xsi:type="dcterms:W3CDTF">2021-05-19T13:49:10Z</dcterms:created>
  <dcterms:modified xsi:type="dcterms:W3CDTF">2021-05-19T13:56:33Z</dcterms:modified>
</cp:coreProperties>
</file>