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C0B-AD25-4EFB-BE35-708296539C8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579B-EEBA-4073-8FC6-2886F215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8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C0B-AD25-4EFB-BE35-708296539C8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579B-EEBA-4073-8FC6-2886F215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9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C0B-AD25-4EFB-BE35-708296539C8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579B-EEBA-4073-8FC6-2886F215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4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C0B-AD25-4EFB-BE35-708296539C8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579B-EEBA-4073-8FC6-2886F215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4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C0B-AD25-4EFB-BE35-708296539C8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579B-EEBA-4073-8FC6-2886F215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69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C0B-AD25-4EFB-BE35-708296539C8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579B-EEBA-4073-8FC6-2886F215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0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C0B-AD25-4EFB-BE35-708296539C8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579B-EEBA-4073-8FC6-2886F215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938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C0B-AD25-4EFB-BE35-708296539C8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579B-EEBA-4073-8FC6-2886F215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21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C0B-AD25-4EFB-BE35-708296539C8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579B-EEBA-4073-8FC6-2886F215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9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C0B-AD25-4EFB-BE35-708296539C8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579B-EEBA-4073-8FC6-2886F215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1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F6C0B-AD25-4EFB-BE35-708296539C8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A579B-EEBA-4073-8FC6-2886F215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09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>
                <a:lumMod val="48000"/>
                <a:lumOff val="52000"/>
              </a:srgbClr>
            </a:gs>
            <a:gs pos="50000">
              <a:srgbClr val="FF0000">
                <a:alpha val="25000"/>
              </a:srgbClr>
            </a:gs>
            <a:gs pos="100000">
              <a:srgbClr val="FF0000">
                <a:lumMod val="48000"/>
                <a:lumOff val="52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F6C0B-AD25-4EFB-BE35-708296539C83}" type="datetimeFigureOut">
              <a:rPr lang="en-US" smtClean="0"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A579B-EEBA-4073-8FC6-2886F21548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8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0000">
                <a:lumMod val="100000"/>
              </a:srgbClr>
            </a:gs>
            <a:gs pos="16000">
              <a:srgbClr val="907373">
                <a:lumMod val="59000"/>
              </a:srgbClr>
            </a:gs>
            <a:gs pos="33000">
              <a:srgbClr val="FF2323">
                <a:alpha val="27000"/>
                <a:lumMod val="11000"/>
              </a:srgbClr>
            </a:gs>
            <a:gs pos="66000">
              <a:srgbClr val="FF3131">
                <a:alpha val="63000"/>
                <a:lumMod val="12000"/>
                <a:lumOff val="88000"/>
              </a:srgbClr>
            </a:gs>
            <a:gs pos="100000">
              <a:srgbClr val="FF1414">
                <a:lumMod val="40000"/>
                <a:lumOff val="60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182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Nikolay Saulyak</dc:creator>
  <cp:lastModifiedBy>Nikolay Saulyak</cp:lastModifiedBy>
  <cp:revision>25</cp:revision>
  <dcterms:created xsi:type="dcterms:W3CDTF">2022-03-22T17:32:15Z</dcterms:created>
  <dcterms:modified xsi:type="dcterms:W3CDTF">2022-03-29T16:53:34Z</dcterms:modified>
</cp:coreProperties>
</file>